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58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9" autoAdjust="0"/>
    <p:restoredTop sz="96210" autoAdjust="0"/>
  </p:normalViewPr>
  <p:slideViewPr>
    <p:cSldViewPr snapToGrid="0">
      <p:cViewPr>
        <p:scale>
          <a:sx n="125" d="100"/>
          <a:sy n="125" d="100"/>
        </p:scale>
        <p:origin x="2652" y="-6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担当者：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TEL</a:t>
            </a: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kumimoji="0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kumimoji="0" lang="ja-JP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kumimoji="0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kumimoji="0" lang="ja-JP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kumimoji="0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kumimoji="0" lang="ja-JP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kumimoji="0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kumimoji="0" lang="ja-JP" altLang="ja-JP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　　② 救急・近隣病院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近くの病院：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TEL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経過観察</a:t>
              </a:r>
              <a:endPara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A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A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" panose="0211000402020202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" panose="0211000402020202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A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　　　　　　　　　　に再連絡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A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または</a:t>
            </a: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B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 w="53975">
                    <a:solidFill>
                      <a:prstClr val="white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対応終了</a:t>
              </a:r>
              <a:endParaRPr kumimoji="1" lang="en-US" altLang="ja-JP" sz="1600" b="0" i="0" u="none" strike="noStrike" kern="1200" cap="none" spc="0" normalizeH="0" baseline="0" noProof="0">
                <a:ln w="53975">
                  <a:solidFill>
                    <a:prstClr val="white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対応終了</a:t>
              </a:r>
              <a:endPara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 w="60325">
                    <a:solidFill>
                      <a:prstClr val="white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はい</a:t>
              </a:r>
              <a:endParaRPr kumimoji="1" lang="en-US" altLang="ja-JP" sz="1600" b="0" i="0" u="none" strike="noStrike" kern="1200" cap="none" spc="0" normalizeH="0" baseline="0" noProof="0">
                <a:ln w="60325">
                  <a:solidFill>
                    <a:prstClr val="white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はい</a:t>
              </a:r>
              <a:endPara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 w="60325">
                    <a:solidFill>
                      <a:prstClr val="white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はい</a:t>
              </a:r>
              <a:endParaRPr kumimoji="1" lang="en-US" altLang="ja-JP" sz="1600" b="0" i="0" u="none" strike="noStrike" kern="1200" cap="none" spc="0" normalizeH="0" baseline="0" noProof="0">
                <a:ln w="60325">
                  <a:solidFill>
                    <a:prstClr val="white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はい</a:t>
              </a:r>
              <a:endPara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 w="60325">
                    <a:solidFill>
                      <a:prstClr val="white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いいえ</a:t>
              </a:r>
              <a:endParaRPr kumimoji="1" lang="en-US" altLang="ja-JP" sz="1600" b="0" i="0" u="none" strike="noStrike" kern="1200" cap="none" spc="0" normalizeH="0" baseline="0" noProof="0">
                <a:ln w="60325">
                  <a:solidFill>
                    <a:prstClr val="white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いいえ</a:t>
              </a:r>
              <a:endPara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 w="60325">
                    <a:solidFill>
                      <a:prstClr val="white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いいえ</a:t>
              </a:r>
              <a:endParaRPr kumimoji="1" lang="en-US" altLang="ja-JP" sz="1600" b="0" i="0" u="none" strike="noStrike" kern="1200" cap="none" spc="0" normalizeH="0" baseline="0" noProof="0">
                <a:ln w="60325">
                  <a:solidFill>
                    <a:prstClr val="white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いいえ</a:t>
              </a:r>
              <a:endPara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B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B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 w="53975">
                    <a:solidFill>
                      <a:prstClr val="white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対応終了</a:t>
              </a:r>
              <a:endParaRPr kumimoji="1" lang="en-US" altLang="ja-JP" sz="1600" b="0" i="0" u="none" strike="noStrike" kern="1200" cap="none" spc="0" normalizeH="0" baseline="0" noProof="0">
                <a:ln w="53975">
                  <a:solidFill>
                    <a:prstClr val="white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n-cs"/>
                </a:rPr>
                <a:t>対応終了</a:t>
              </a:r>
              <a:endPara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仕事が終わった後でも、体調が悪化したと感じたら、すぐに救急隊を呼んでください！</a:t>
            </a:r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（熱中症は回復後に症状が悪化するケースがあります！）</a:t>
            </a:r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・上記連絡先に連絡がつかない時は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1809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応急処置や救急隊要請を優先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し、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1809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97132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F9ED5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熱中症のおそれがある時の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F9ED5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連絡体制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0F9ED5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救急隊要請 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または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 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近くの病院へ搬送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・熱中症発症または熱中症患者発見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・　　　　　　　　　　　に連絡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・作業を中断して応急処置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A</a:t>
            </a: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：あなた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　（発症者・発見者）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B</a:t>
            </a: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77115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東京　太郎　　　　</a:t>
            </a:r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03-×××-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〇〇〇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○○病院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東京都東京市</a:t>
            </a:r>
            <a:r>
              <a:rPr kumimoji="1" lang="en-US" altLang="ja-JP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1-1</a:t>
            </a:r>
            <a:endParaRPr kumimoji="1" lang="ja-JP" altLang="en-US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03-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△△△</a:t>
            </a:r>
            <a:r>
              <a:rPr kumimoji="1" lang="en-US" altLang="ja-JP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-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□□□</a:t>
            </a:r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東京　太郎　　　　</a:t>
            </a:r>
            <a:endParaRPr kumimoji="1" lang="ja-JP" altLang="en-US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令和７</a:t>
            </a: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</a:t>
            </a: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</a:t>
            </a: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東京　花子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</a:t>
            </a:r>
            <a:r>
              <a:rPr kumimoji="1" lang="ja-JP" altLang="en-US" sz="1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東京　太郎　　　　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に連絡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D8BAF7-88AC-07F7-B044-D03EBE7A0920}"/>
              </a:ext>
            </a:extLst>
          </p:cNvPr>
          <p:cNvSpPr txBox="1"/>
          <p:nvPr/>
        </p:nvSpPr>
        <p:spPr>
          <a:xfrm>
            <a:off x="327168" y="163417"/>
            <a:ext cx="1303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記入例</a:t>
            </a:r>
            <a:endParaRPr kumimoji="1" lang="en-US" altLang="ja-JP" sz="24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b2e4c93b-5622-4e45-80a4-511108a4e5c8">
      <UserInfo>
        <DisplayName/>
        <AccountId xsi:nil="true"/>
        <AccountType/>
      </UserInfo>
    </_x5185__x5bb9_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  <TaxCatchAll xmlns="85ec59af-1a16-40a0-b163-384e34c79a5c" xsi:nil="true"/>
    <_x4f5c__x6210__x65e5__x6642_ xmlns="b2e4c93b-5622-4e45-80a4-511108a4e5c8" xsi:nil="true"/>
  </documentManagement>
</p:properties>
</file>

<file path=customXml/itemProps1.xml><?xml version="1.0" encoding="utf-8"?>
<ds:datastoreItem xmlns:ds="http://schemas.openxmlformats.org/officeDocument/2006/customXml" ds:itemID="{A61E43F3-CBD6-460B-9ED4-095A5D4898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C28668-2843-4582-8A5D-FA7B2757B057}">
  <ds:schemaRefs>
    <ds:schemaRef ds:uri="85ec59af-1a16-40a0-b163-384e34c79a5c"/>
    <ds:schemaRef ds:uri="b2e4c93b-5622-4e45-80a4-511108a4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867B16B-C8D4-47E3-8801-42321AF0AFF5}">
  <ds:schemaRefs>
    <ds:schemaRef ds:uri="b2e4c93b-5622-4e45-80a4-511108a4e5c8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85ec59af-1a16-40a0-b163-384e34c79a5c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450</Words>
  <Application>Microsoft Office PowerPoint</Application>
  <PresentationFormat>A4 210 x 297 mm</PresentationFormat>
  <Paragraphs>115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NP-B</vt:lpstr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安藤 多聞(ANDOU Tamon)</dc:creator>
  <cp:lastModifiedBy>星野　早紀</cp:lastModifiedBy>
  <cp:revision>8</cp:revision>
  <cp:lastPrinted>2025-03-19T09:52:40Z</cp:lastPrinted>
  <dcterms:created xsi:type="dcterms:W3CDTF">2025-03-13T23:59:14Z</dcterms:created>
  <dcterms:modified xsi:type="dcterms:W3CDTF">2025-06-11T00:05:52Z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</Properties>
</file>