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9" r:id="rId5"/>
    <p:sldId id="258" r:id="rId6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5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9E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440A636-747D-42D1-8F24-AC64ADA95B08}" v="59" dt="2025-03-31T05:50:16.43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949" autoAdjust="0"/>
    <p:restoredTop sz="96210" autoAdjust="0"/>
  </p:normalViewPr>
  <p:slideViewPr>
    <p:cSldViewPr snapToGrid="0">
      <p:cViewPr>
        <p:scale>
          <a:sx n="125" d="100"/>
          <a:sy n="125" d="100"/>
        </p:scale>
        <p:origin x="2652" y="-6"/>
      </p:cViewPr>
      <p:guideLst>
        <p:guide orient="horz" pos="3165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303A-9007-4681-ABFF-44312F331283}" type="datetimeFigureOut">
              <a:rPr kumimoji="1" lang="ja-JP" altLang="en-US" smtClean="0"/>
              <a:t>2025/6/11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27C66-B366-461D-B0ED-BBA9A9C08F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5961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303A-9007-4681-ABFF-44312F331283}" type="datetimeFigureOut">
              <a:rPr kumimoji="1" lang="ja-JP" altLang="en-US" smtClean="0"/>
              <a:t>2025/6/11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27C66-B366-461D-B0ED-BBA9A9C08F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1889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303A-9007-4681-ABFF-44312F331283}" type="datetimeFigureOut">
              <a:rPr kumimoji="1" lang="ja-JP" altLang="en-US" smtClean="0"/>
              <a:t>2025/6/11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27C66-B366-461D-B0ED-BBA9A9C08F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2077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303A-9007-4681-ABFF-44312F331283}" type="datetimeFigureOut">
              <a:rPr kumimoji="1" lang="ja-JP" altLang="en-US" smtClean="0"/>
              <a:t>2025/6/11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27C66-B366-461D-B0ED-BBA9A9C08F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4115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303A-9007-4681-ABFF-44312F331283}" type="datetimeFigureOut">
              <a:rPr kumimoji="1" lang="ja-JP" altLang="en-US" smtClean="0"/>
              <a:t>2025/6/11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27C66-B366-461D-B0ED-BBA9A9C08F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1085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303A-9007-4681-ABFF-44312F331283}" type="datetimeFigureOut">
              <a:rPr kumimoji="1" lang="ja-JP" altLang="en-US" smtClean="0"/>
              <a:t>2025/6/11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27C66-B366-461D-B0ED-BBA9A9C08F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6147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303A-9007-4681-ABFF-44312F331283}" type="datetimeFigureOut">
              <a:rPr kumimoji="1" lang="ja-JP" altLang="en-US" smtClean="0"/>
              <a:t>2025/6/11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27C66-B366-461D-B0ED-BBA9A9C08F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3087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303A-9007-4681-ABFF-44312F331283}" type="datetimeFigureOut">
              <a:rPr kumimoji="1" lang="ja-JP" altLang="en-US" smtClean="0"/>
              <a:t>2025/6/11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27C66-B366-461D-B0ED-BBA9A9C08F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2626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303A-9007-4681-ABFF-44312F331283}" type="datetimeFigureOut">
              <a:rPr kumimoji="1" lang="ja-JP" altLang="en-US" smtClean="0"/>
              <a:t>2025/6/11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27C66-B366-461D-B0ED-BBA9A9C08F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1471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303A-9007-4681-ABFF-44312F331283}" type="datetimeFigureOut">
              <a:rPr kumimoji="1" lang="ja-JP" altLang="en-US" smtClean="0"/>
              <a:t>2025/6/11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27C66-B366-461D-B0ED-BBA9A9C08F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1148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303A-9007-4681-ABFF-44312F331283}" type="datetimeFigureOut">
              <a:rPr kumimoji="1" lang="ja-JP" altLang="en-US" smtClean="0"/>
              <a:t>2025/6/11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27C66-B366-461D-B0ED-BBA9A9C08F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014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9CE303A-9007-4681-ABFF-44312F331283}" type="datetimeFigureOut">
              <a:rPr kumimoji="1" lang="ja-JP" altLang="en-US" smtClean="0"/>
              <a:t>2025/6/11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BE27C66-B366-461D-B0ED-BBA9A9C08F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4361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321B014A-2EE8-3AB8-1CEB-D38A2B0FAFA7}"/>
              </a:ext>
            </a:extLst>
          </p:cNvPr>
          <p:cNvSpPr/>
          <p:nvPr/>
        </p:nvSpPr>
        <p:spPr>
          <a:xfrm>
            <a:off x="0" y="-326"/>
            <a:ext cx="6858000" cy="5983889"/>
          </a:xfrm>
          <a:prstGeom prst="rect">
            <a:avLst/>
          </a:prstGeom>
          <a:gradFill flip="none" rotWithShape="1">
            <a:gsLst>
              <a:gs pos="56000">
                <a:schemeClr val="accent2">
                  <a:tint val="44500"/>
                  <a:satMod val="160000"/>
                </a:schemeClr>
              </a:gs>
              <a:gs pos="100000">
                <a:schemeClr val="accent2"/>
              </a:gs>
              <a:gs pos="0">
                <a:schemeClr val="bg1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</p:txBody>
      </p:sp>
      <p:grpSp>
        <p:nvGrpSpPr>
          <p:cNvPr id="32" name="グループ化 31">
            <a:extLst>
              <a:ext uri="{FF2B5EF4-FFF2-40B4-BE49-F238E27FC236}">
                <a16:creationId xmlns:a16="http://schemas.microsoft.com/office/drawing/2014/main" id="{308F9FB4-6590-56C1-7577-BFC67006ABC3}"/>
              </a:ext>
            </a:extLst>
          </p:cNvPr>
          <p:cNvGrpSpPr/>
          <p:nvPr/>
        </p:nvGrpSpPr>
        <p:grpSpPr>
          <a:xfrm>
            <a:off x="0" y="6457328"/>
            <a:ext cx="6858000" cy="3264443"/>
            <a:chOff x="0" y="5992166"/>
            <a:chExt cx="6858000" cy="2974034"/>
          </a:xfrm>
        </p:grpSpPr>
        <p:sp>
          <p:nvSpPr>
            <p:cNvPr id="30" name="正方形/長方形 29">
              <a:extLst>
                <a:ext uri="{FF2B5EF4-FFF2-40B4-BE49-F238E27FC236}">
                  <a16:creationId xmlns:a16="http://schemas.microsoft.com/office/drawing/2014/main" id="{2F84AF0F-D902-1B61-63EE-883F9259150A}"/>
                </a:ext>
              </a:extLst>
            </p:cNvPr>
            <p:cNvSpPr/>
            <p:nvPr/>
          </p:nvSpPr>
          <p:spPr>
            <a:xfrm>
              <a:off x="0" y="6083300"/>
              <a:ext cx="6858000" cy="2882900"/>
            </a:xfrm>
            <a:prstGeom prst="rect">
              <a:avLst/>
            </a:prstGeom>
            <a:gradFill flip="none" rotWithShape="1">
              <a:gsLst>
                <a:gs pos="0">
                  <a:schemeClr val="accent4"/>
                </a:gs>
                <a:gs pos="52000">
                  <a:schemeClr val="accent4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31" name="二等辺三角形 30">
              <a:extLst>
                <a:ext uri="{FF2B5EF4-FFF2-40B4-BE49-F238E27FC236}">
                  <a16:creationId xmlns:a16="http://schemas.microsoft.com/office/drawing/2014/main" id="{34304FE4-898B-F964-B3F6-52AD727CF3EF}"/>
                </a:ext>
              </a:extLst>
            </p:cNvPr>
            <p:cNvSpPr/>
            <p:nvPr/>
          </p:nvSpPr>
          <p:spPr>
            <a:xfrm rot="10800000">
              <a:off x="2860675" y="5992166"/>
              <a:ext cx="1168400" cy="355599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endParaRPr>
            </a:p>
          </p:txBody>
        </p:sp>
      </p:grp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390A901A-3D2A-A453-034A-C0DE2A3CA765}"/>
              </a:ext>
            </a:extLst>
          </p:cNvPr>
          <p:cNvSpPr txBox="1"/>
          <p:nvPr/>
        </p:nvSpPr>
        <p:spPr>
          <a:xfrm>
            <a:off x="3443294" y="6829"/>
            <a:ext cx="352424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+mn-cs"/>
              </a:rPr>
              <a:t>作成日：　　　　　年　　月　　日</a:t>
            </a:r>
          </a:p>
        </p:txBody>
      </p:sp>
      <p:sp>
        <p:nvSpPr>
          <p:cNvPr id="29" name="四角形: 角を丸くする 28">
            <a:extLst>
              <a:ext uri="{FF2B5EF4-FFF2-40B4-BE49-F238E27FC236}">
                <a16:creationId xmlns:a16="http://schemas.microsoft.com/office/drawing/2014/main" id="{10B906A2-6BA1-179D-B0E7-310B2D0C9F2A}"/>
              </a:ext>
            </a:extLst>
          </p:cNvPr>
          <p:cNvSpPr/>
          <p:nvPr/>
        </p:nvSpPr>
        <p:spPr>
          <a:xfrm>
            <a:off x="91440" y="7195684"/>
            <a:ext cx="3581400" cy="1952290"/>
          </a:xfrm>
          <a:prstGeom prst="roundRect">
            <a:avLst>
              <a:gd name="adj" fmla="val 5564"/>
            </a:avLst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008C6451-EDE6-C782-A584-B98F4572A37E}"/>
              </a:ext>
            </a:extLst>
          </p:cNvPr>
          <p:cNvSpPr txBox="1"/>
          <p:nvPr/>
        </p:nvSpPr>
        <p:spPr>
          <a:xfrm>
            <a:off x="244375" y="7386158"/>
            <a:ext cx="204651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+mn-cs"/>
              </a:rPr>
              <a:t>担当者：</a:t>
            </a:r>
            <a:endParaRPr kumimoji="1" lang="en-US" altLang="ja-JP" sz="18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+mn-cs"/>
              </a:rPr>
              <a:t>TEL</a:t>
            </a:r>
            <a:r>
              <a: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+mn-cs"/>
              </a:rPr>
              <a:t>：</a:t>
            </a: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63708F5D-A253-5E8A-5CE1-2AE7CF15C808}"/>
              </a:ext>
            </a:extLst>
          </p:cNvPr>
          <p:cNvSpPr txBox="1"/>
          <p:nvPr/>
        </p:nvSpPr>
        <p:spPr>
          <a:xfrm>
            <a:off x="-4354" y="9721771"/>
            <a:ext cx="541382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ＭＳ Ｐゴシック" panose="020B0600070205080204" pitchFamily="50" charset="-128"/>
              </a:rPr>
              <a:t>※</a:t>
            </a:r>
            <a:r>
              <a:rPr kumimoji="0" lang="ja-JP" altLang="en-US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ＭＳ Ｐゴシック" panose="020B0600070205080204" pitchFamily="50" charset="-128"/>
              </a:rPr>
              <a:t>本資料は</a:t>
            </a:r>
            <a:r>
              <a:rPr kumimoji="0" lang="ja-JP" altLang="ja-JP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ＭＳ Ｐゴシック" panose="020B0600070205080204" pitchFamily="50" charset="-128"/>
              </a:rPr>
              <a:t>厚生労働省が</a:t>
            </a:r>
            <a:r>
              <a:rPr kumimoji="0" lang="ja-JP" altLang="en-US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ＭＳ Ｐゴシック" panose="020B0600070205080204" pitchFamily="50" charset="-128"/>
              </a:rPr>
              <a:t>提示しているもの</a:t>
            </a:r>
            <a:r>
              <a:rPr kumimoji="0" lang="ja-JP" altLang="ja-JP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ＭＳ Ｐゴシック" panose="020B0600070205080204" pitchFamily="50" charset="-128"/>
              </a:rPr>
              <a:t>を参考に</a:t>
            </a:r>
            <a:r>
              <a:rPr kumimoji="0" lang="ja-JP" altLang="en-US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ＭＳ Ｐゴシック" panose="020B0600070205080204" pitchFamily="50" charset="-128"/>
              </a:rPr>
              <a:t>農業現場に沿うよう、</a:t>
            </a:r>
            <a:r>
              <a:rPr kumimoji="0" lang="ja-JP" altLang="ja-JP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ＭＳ Ｐゴシック" panose="020B0600070205080204" pitchFamily="50" charset="-128"/>
              </a:rPr>
              <a:t>農林水産省にて</a:t>
            </a:r>
            <a:r>
              <a:rPr kumimoji="0" lang="ja-JP" altLang="en-US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ＭＳ Ｐゴシック" panose="020B0600070205080204" pitchFamily="50" charset="-128"/>
              </a:rPr>
              <a:t>作成しています。</a:t>
            </a:r>
            <a:endParaRPr kumimoji="0" lang="ja-JP" altLang="ja-JP" sz="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90399811-0DD9-503D-5D5F-496FD401DFEC}"/>
              </a:ext>
            </a:extLst>
          </p:cNvPr>
          <p:cNvSpPr/>
          <p:nvPr/>
        </p:nvSpPr>
        <p:spPr>
          <a:xfrm>
            <a:off x="1257300" y="7338484"/>
            <a:ext cx="2193288" cy="388881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155A3F1E-467F-38E3-91EA-CA2FC767170D}"/>
              </a:ext>
            </a:extLst>
          </p:cNvPr>
          <p:cNvSpPr/>
          <p:nvPr/>
        </p:nvSpPr>
        <p:spPr>
          <a:xfrm>
            <a:off x="998220" y="7766470"/>
            <a:ext cx="2452367" cy="388881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006E38D6-643B-3AE4-F633-2AA9742C35D2}"/>
              </a:ext>
            </a:extLst>
          </p:cNvPr>
          <p:cNvSpPr txBox="1"/>
          <p:nvPr/>
        </p:nvSpPr>
        <p:spPr>
          <a:xfrm>
            <a:off x="33384" y="6829542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+mn-cs"/>
              </a:rPr>
              <a:t>① 熱中症担当者</a:t>
            </a:r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7FA36970-E838-8DC2-B5C9-2DEE1A4EE035}"/>
              </a:ext>
            </a:extLst>
          </p:cNvPr>
          <p:cNvSpPr txBox="1"/>
          <p:nvPr/>
        </p:nvSpPr>
        <p:spPr>
          <a:xfrm>
            <a:off x="3856815" y="6814459"/>
            <a:ext cx="2859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+mn-cs"/>
              </a:rPr>
              <a:t>　　② 救急・近隣病院</a:t>
            </a:r>
            <a:endParaRPr kumimoji="1" lang="en-US" altLang="ja-JP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+mn-cs"/>
            </a:endParaRPr>
          </a:p>
        </p:txBody>
      </p:sp>
      <p:sp>
        <p:nvSpPr>
          <p:cNvPr id="52" name="四角形: 角を丸くする 51">
            <a:extLst>
              <a:ext uri="{FF2B5EF4-FFF2-40B4-BE49-F238E27FC236}">
                <a16:creationId xmlns:a16="http://schemas.microsoft.com/office/drawing/2014/main" id="{E1D1DD86-B12B-99F3-1EDF-387A508EC04F}"/>
              </a:ext>
            </a:extLst>
          </p:cNvPr>
          <p:cNvSpPr/>
          <p:nvPr/>
        </p:nvSpPr>
        <p:spPr>
          <a:xfrm>
            <a:off x="3749154" y="7195684"/>
            <a:ext cx="3070746" cy="1969320"/>
          </a:xfrm>
          <a:prstGeom prst="roundRect">
            <a:avLst>
              <a:gd name="adj" fmla="val 4597"/>
            </a:avLst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84B978B3-6406-39D4-FA53-3FFE88E258FF}"/>
              </a:ext>
            </a:extLst>
          </p:cNvPr>
          <p:cNvSpPr txBox="1"/>
          <p:nvPr/>
        </p:nvSpPr>
        <p:spPr>
          <a:xfrm>
            <a:off x="3777651" y="7814906"/>
            <a:ext cx="2046514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+mn-cs"/>
              </a:rPr>
              <a:t>近くの病院：</a:t>
            </a:r>
            <a:endParaRPr kumimoji="1" lang="en-US" altLang="ja-JP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7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+mn-cs"/>
              </a:rPr>
              <a:t>住所：</a:t>
            </a: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1C8441AD-37F8-B488-BAB3-D2D061A25468}"/>
              </a:ext>
            </a:extLst>
          </p:cNvPr>
          <p:cNvSpPr/>
          <p:nvPr/>
        </p:nvSpPr>
        <p:spPr>
          <a:xfrm>
            <a:off x="5119688" y="7845502"/>
            <a:ext cx="1649584" cy="279491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55" name="正方形/長方形 54">
            <a:extLst>
              <a:ext uri="{FF2B5EF4-FFF2-40B4-BE49-F238E27FC236}">
                <a16:creationId xmlns:a16="http://schemas.microsoft.com/office/drawing/2014/main" id="{7B43E4B1-ADB8-9161-AB5C-84AEAB3D86DC}"/>
              </a:ext>
            </a:extLst>
          </p:cNvPr>
          <p:cNvSpPr/>
          <p:nvPr/>
        </p:nvSpPr>
        <p:spPr>
          <a:xfrm>
            <a:off x="4531497" y="8195219"/>
            <a:ext cx="2237776" cy="551064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4342D3BD-F0C0-CBA8-E46E-85CEB68E0CA6}"/>
              </a:ext>
            </a:extLst>
          </p:cNvPr>
          <p:cNvSpPr txBox="1"/>
          <p:nvPr/>
        </p:nvSpPr>
        <p:spPr>
          <a:xfrm>
            <a:off x="3813075" y="7245657"/>
            <a:ext cx="20465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+mn-cs"/>
              </a:rPr>
              <a:t>救急隊要請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1A484299-DAC8-B392-47AA-28D339D18066}"/>
              </a:ext>
            </a:extLst>
          </p:cNvPr>
          <p:cNvSpPr txBox="1"/>
          <p:nvPr/>
        </p:nvSpPr>
        <p:spPr>
          <a:xfrm>
            <a:off x="-12700" y="611649"/>
            <a:ext cx="6858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+mn-cs"/>
              </a:rPr>
              <a:t>「熱中症」対応フロー</a:t>
            </a:r>
          </a:p>
        </p:txBody>
      </p:sp>
      <p:sp>
        <p:nvSpPr>
          <p:cNvPr id="66" name="テキスト ボックス 65">
            <a:extLst>
              <a:ext uri="{FF2B5EF4-FFF2-40B4-BE49-F238E27FC236}">
                <a16:creationId xmlns:a16="http://schemas.microsoft.com/office/drawing/2014/main" id="{C8261F71-E672-6BD6-AA2D-3D11A8145619}"/>
              </a:ext>
            </a:extLst>
          </p:cNvPr>
          <p:cNvSpPr txBox="1"/>
          <p:nvPr/>
        </p:nvSpPr>
        <p:spPr>
          <a:xfrm>
            <a:off x="3761258" y="8775983"/>
            <a:ext cx="20465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+mn-cs"/>
              </a:rPr>
              <a:t>TEL</a:t>
            </a:r>
            <a:r>
              <a:rPr kumimoji="1" lang="ja-JP" alt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+mn-cs"/>
              </a:rPr>
              <a:t>：</a:t>
            </a:r>
          </a:p>
        </p:txBody>
      </p:sp>
      <p:sp>
        <p:nvSpPr>
          <p:cNvPr id="67" name="正方形/長方形 66">
            <a:extLst>
              <a:ext uri="{FF2B5EF4-FFF2-40B4-BE49-F238E27FC236}">
                <a16:creationId xmlns:a16="http://schemas.microsoft.com/office/drawing/2014/main" id="{5B5EB5DE-D60C-7D13-4897-42B296FD667E}"/>
              </a:ext>
            </a:extLst>
          </p:cNvPr>
          <p:cNvSpPr/>
          <p:nvPr/>
        </p:nvSpPr>
        <p:spPr>
          <a:xfrm>
            <a:off x="4531497" y="8806109"/>
            <a:ext cx="2237775" cy="258556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74" name="四角形: 角を丸くする 73">
            <a:extLst>
              <a:ext uri="{FF2B5EF4-FFF2-40B4-BE49-F238E27FC236}">
                <a16:creationId xmlns:a16="http://schemas.microsoft.com/office/drawing/2014/main" id="{A2F8E6AF-3AEA-0DA4-DB9A-9B8CAA84406E}"/>
              </a:ext>
            </a:extLst>
          </p:cNvPr>
          <p:cNvSpPr/>
          <p:nvPr/>
        </p:nvSpPr>
        <p:spPr>
          <a:xfrm>
            <a:off x="91440" y="1211122"/>
            <a:ext cx="3937635" cy="966517"/>
          </a:xfrm>
          <a:prstGeom prst="roundRect">
            <a:avLst>
              <a:gd name="adj" fmla="val 7657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</p:txBody>
      </p: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B0DD230F-60BA-4BF0-1200-9CC6BB6CC758}"/>
              </a:ext>
            </a:extLst>
          </p:cNvPr>
          <p:cNvGrpSpPr/>
          <p:nvPr/>
        </p:nvGrpSpPr>
        <p:grpSpPr>
          <a:xfrm>
            <a:off x="4669072" y="2936057"/>
            <a:ext cx="1917700" cy="436623"/>
            <a:chOff x="11875751" y="3169357"/>
            <a:chExt cx="1917700" cy="1163962"/>
          </a:xfrm>
        </p:grpSpPr>
        <p:sp>
          <p:nvSpPr>
            <p:cNvPr id="79" name="四角形: 角を丸くする 78">
              <a:extLst>
                <a:ext uri="{FF2B5EF4-FFF2-40B4-BE49-F238E27FC236}">
                  <a16:creationId xmlns:a16="http://schemas.microsoft.com/office/drawing/2014/main" id="{0867EF40-6BA4-B16A-4664-ED0B925A0C6C}"/>
                </a:ext>
              </a:extLst>
            </p:cNvPr>
            <p:cNvSpPr/>
            <p:nvPr/>
          </p:nvSpPr>
          <p:spPr>
            <a:xfrm>
              <a:off x="11875751" y="3169357"/>
              <a:ext cx="1917700" cy="1163962"/>
            </a:xfrm>
            <a:prstGeom prst="roundRect">
              <a:avLst>
                <a:gd name="adj" fmla="val 12402"/>
              </a:avLst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73" name="テキスト ボックス 72">
              <a:extLst>
                <a:ext uri="{FF2B5EF4-FFF2-40B4-BE49-F238E27FC236}">
                  <a16:creationId xmlns:a16="http://schemas.microsoft.com/office/drawing/2014/main" id="{4A8E8620-F866-A069-C81E-ED0C324C81B1}"/>
                </a:ext>
              </a:extLst>
            </p:cNvPr>
            <p:cNvSpPr txBox="1"/>
            <p:nvPr/>
          </p:nvSpPr>
          <p:spPr>
            <a:xfrm>
              <a:off x="12109148" y="3382645"/>
              <a:ext cx="1450905" cy="3385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  <a:cs typeface="+mn-cs"/>
                </a:rPr>
                <a:t>経過観察</a:t>
              </a:r>
              <a:endParaRPr kumimoji="1" lang="en-US" altLang="ja-JP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+mn-cs"/>
              </a:endParaRPr>
            </a:p>
          </p:txBody>
        </p:sp>
      </p:grpSp>
      <p:grpSp>
        <p:nvGrpSpPr>
          <p:cNvPr id="86" name="グループ化 85">
            <a:extLst>
              <a:ext uri="{FF2B5EF4-FFF2-40B4-BE49-F238E27FC236}">
                <a16:creationId xmlns:a16="http://schemas.microsoft.com/office/drawing/2014/main" id="{38B46426-88B9-42EB-F282-5F1C932F489F}"/>
              </a:ext>
            </a:extLst>
          </p:cNvPr>
          <p:cNvGrpSpPr/>
          <p:nvPr/>
        </p:nvGrpSpPr>
        <p:grpSpPr>
          <a:xfrm>
            <a:off x="4675762" y="4018929"/>
            <a:ext cx="1918684" cy="941654"/>
            <a:chOff x="4532744" y="4728307"/>
            <a:chExt cx="2208810" cy="981699"/>
          </a:xfrm>
        </p:grpSpPr>
        <p:sp>
          <p:nvSpPr>
            <p:cNvPr id="11" name="ひし形 10">
              <a:extLst>
                <a:ext uri="{FF2B5EF4-FFF2-40B4-BE49-F238E27FC236}">
                  <a16:creationId xmlns:a16="http://schemas.microsoft.com/office/drawing/2014/main" id="{515C6AD0-EF49-BCC7-F33D-F3D3932D8076}"/>
                </a:ext>
              </a:extLst>
            </p:cNvPr>
            <p:cNvSpPr/>
            <p:nvPr/>
          </p:nvSpPr>
          <p:spPr>
            <a:xfrm>
              <a:off x="4532744" y="4728307"/>
              <a:ext cx="2207677" cy="981699"/>
            </a:xfrm>
            <a:prstGeom prst="diamond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+mn-cs"/>
              </a:endParaRPr>
            </a:p>
          </p:txBody>
        </p:sp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3BCB7BB9-0B82-FED1-2A49-E39EF85C3BCE}"/>
                </a:ext>
              </a:extLst>
            </p:cNvPr>
            <p:cNvSpPr txBox="1"/>
            <p:nvPr/>
          </p:nvSpPr>
          <p:spPr>
            <a:xfrm>
              <a:off x="4575470" y="5063582"/>
              <a:ext cx="216608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  <a:cs typeface="+mn-cs"/>
                </a:rPr>
                <a:t>体調が安定したか</a:t>
              </a:r>
            </a:p>
          </p:txBody>
        </p:sp>
      </p:grpSp>
      <p:grpSp>
        <p:nvGrpSpPr>
          <p:cNvPr id="70" name="グループ化 69">
            <a:extLst>
              <a:ext uri="{FF2B5EF4-FFF2-40B4-BE49-F238E27FC236}">
                <a16:creationId xmlns:a16="http://schemas.microsoft.com/office/drawing/2014/main" id="{BD29E890-12A2-E316-84F3-AC79381E3551}"/>
              </a:ext>
            </a:extLst>
          </p:cNvPr>
          <p:cNvGrpSpPr/>
          <p:nvPr/>
        </p:nvGrpSpPr>
        <p:grpSpPr>
          <a:xfrm>
            <a:off x="966934" y="2663509"/>
            <a:ext cx="2717800" cy="1005588"/>
            <a:chOff x="425734" y="2997588"/>
            <a:chExt cx="2717800" cy="1005588"/>
          </a:xfrm>
        </p:grpSpPr>
        <p:sp>
          <p:nvSpPr>
            <p:cNvPr id="10" name="ひし形 9">
              <a:extLst>
                <a:ext uri="{FF2B5EF4-FFF2-40B4-BE49-F238E27FC236}">
                  <a16:creationId xmlns:a16="http://schemas.microsoft.com/office/drawing/2014/main" id="{5E3A8410-2AA8-6BB5-5ED2-45A4300AC467}"/>
                </a:ext>
              </a:extLst>
            </p:cNvPr>
            <p:cNvSpPr/>
            <p:nvPr/>
          </p:nvSpPr>
          <p:spPr>
            <a:xfrm>
              <a:off x="425734" y="2997588"/>
              <a:ext cx="2717800" cy="1005588"/>
            </a:xfrm>
            <a:prstGeom prst="diamond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+mn-cs"/>
              </a:endParaRPr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621A76AD-A8CA-4E8F-B9B8-879A10CDB755}"/>
                </a:ext>
              </a:extLst>
            </p:cNvPr>
            <p:cNvSpPr txBox="1"/>
            <p:nvPr/>
          </p:nvSpPr>
          <p:spPr>
            <a:xfrm>
              <a:off x="701592" y="3352549"/>
              <a:ext cx="216608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  <a:cs typeface="+mn-cs"/>
                </a:rPr>
                <a:t>症状が改善したか</a:t>
              </a:r>
            </a:p>
          </p:txBody>
        </p:sp>
      </p:grpSp>
      <p:cxnSp>
        <p:nvCxnSpPr>
          <p:cNvPr id="63" name="直線矢印コネクタ 62">
            <a:extLst>
              <a:ext uri="{FF2B5EF4-FFF2-40B4-BE49-F238E27FC236}">
                <a16:creationId xmlns:a16="http://schemas.microsoft.com/office/drawing/2014/main" id="{3858BF16-1F47-2857-0625-22518711F957}"/>
              </a:ext>
            </a:extLst>
          </p:cNvPr>
          <p:cNvCxnSpPr>
            <a:stCxn id="79" idx="2"/>
            <a:endCxn id="11" idx="0"/>
          </p:cNvCxnSpPr>
          <p:nvPr/>
        </p:nvCxnSpPr>
        <p:spPr>
          <a:xfrm>
            <a:off x="5627922" y="3372680"/>
            <a:ext cx="6690" cy="646249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FD98B5C0-EE75-6557-9852-F21B132311F5}"/>
              </a:ext>
            </a:extLst>
          </p:cNvPr>
          <p:cNvSpPr txBox="1"/>
          <p:nvPr/>
        </p:nvSpPr>
        <p:spPr>
          <a:xfrm>
            <a:off x="133635" y="1226279"/>
            <a:ext cx="387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0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+mn-cs"/>
              </a:rPr>
              <a:t>A</a:t>
            </a: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+mn-cs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8A3FBDC-B69F-5FCA-C738-1AF31D99E830}"/>
              </a:ext>
            </a:extLst>
          </p:cNvPr>
          <p:cNvSpPr/>
          <p:nvPr/>
        </p:nvSpPr>
        <p:spPr>
          <a:xfrm>
            <a:off x="672472" y="1569358"/>
            <a:ext cx="2200268" cy="25400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</p:txBody>
      </p:sp>
      <p:cxnSp>
        <p:nvCxnSpPr>
          <p:cNvPr id="71" name="直線矢印コネクタ 70">
            <a:extLst>
              <a:ext uri="{FF2B5EF4-FFF2-40B4-BE49-F238E27FC236}">
                <a16:creationId xmlns:a16="http://schemas.microsoft.com/office/drawing/2014/main" id="{CC6DAAE8-F681-6735-A2DC-77EEAFF0ABE6}"/>
              </a:ext>
            </a:extLst>
          </p:cNvPr>
          <p:cNvCxnSpPr>
            <a:cxnSpLocks/>
          </p:cNvCxnSpPr>
          <p:nvPr/>
        </p:nvCxnSpPr>
        <p:spPr>
          <a:xfrm>
            <a:off x="2325834" y="2202562"/>
            <a:ext cx="0" cy="468000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8" name="直線矢印コネクタ 77">
            <a:extLst>
              <a:ext uri="{FF2B5EF4-FFF2-40B4-BE49-F238E27FC236}">
                <a16:creationId xmlns:a16="http://schemas.microsoft.com/office/drawing/2014/main" id="{74E22168-E6B4-720F-2F3B-0ADCF60ED935}"/>
              </a:ext>
            </a:extLst>
          </p:cNvPr>
          <p:cNvCxnSpPr>
            <a:cxnSpLocks/>
            <a:stCxn id="10" idx="3"/>
          </p:cNvCxnSpPr>
          <p:nvPr/>
        </p:nvCxnSpPr>
        <p:spPr>
          <a:xfrm flipV="1">
            <a:off x="3684734" y="3164114"/>
            <a:ext cx="945323" cy="2189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8" name="四角形: 角を丸くする 87">
            <a:extLst>
              <a:ext uri="{FF2B5EF4-FFF2-40B4-BE49-F238E27FC236}">
                <a16:creationId xmlns:a16="http://schemas.microsoft.com/office/drawing/2014/main" id="{8B44046A-C033-C67D-4B02-75C8068B71FE}"/>
              </a:ext>
            </a:extLst>
          </p:cNvPr>
          <p:cNvSpPr/>
          <p:nvPr/>
        </p:nvSpPr>
        <p:spPr>
          <a:xfrm>
            <a:off x="4327208" y="1334726"/>
            <a:ext cx="2439351" cy="1042374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8100">
            <a:solidFill>
              <a:schemeClr val="accent2"/>
            </a:solidFill>
            <a:prstDash val="dash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89" name="テキスト ボックス 88">
            <a:extLst>
              <a:ext uri="{FF2B5EF4-FFF2-40B4-BE49-F238E27FC236}">
                <a16:creationId xmlns:a16="http://schemas.microsoft.com/office/drawing/2014/main" id="{9A684EA4-0D85-2253-810D-4A79E6A07627}"/>
              </a:ext>
            </a:extLst>
          </p:cNvPr>
          <p:cNvSpPr txBox="1"/>
          <p:nvPr/>
        </p:nvSpPr>
        <p:spPr>
          <a:xfrm>
            <a:off x="4663621" y="2948608"/>
            <a:ext cx="387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0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+mn-cs"/>
              </a:rPr>
              <a:t>A</a:t>
            </a: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+mn-cs"/>
            </a:endParaRPr>
          </a:p>
        </p:txBody>
      </p:sp>
      <p:grpSp>
        <p:nvGrpSpPr>
          <p:cNvPr id="95" name="グループ化 94">
            <a:extLst>
              <a:ext uri="{FF2B5EF4-FFF2-40B4-BE49-F238E27FC236}">
                <a16:creationId xmlns:a16="http://schemas.microsoft.com/office/drawing/2014/main" id="{339889BC-4B61-3884-6184-1686140CE352}"/>
              </a:ext>
            </a:extLst>
          </p:cNvPr>
          <p:cNvGrpSpPr/>
          <p:nvPr/>
        </p:nvGrpSpPr>
        <p:grpSpPr>
          <a:xfrm>
            <a:off x="106436" y="4036388"/>
            <a:ext cx="3816000" cy="1310311"/>
            <a:chOff x="7634288" y="7691438"/>
            <a:chExt cx="3924000" cy="1379275"/>
          </a:xfrm>
        </p:grpSpPr>
        <p:sp>
          <p:nvSpPr>
            <p:cNvPr id="94" name="四角形: 角を丸くする 93">
              <a:extLst>
                <a:ext uri="{FF2B5EF4-FFF2-40B4-BE49-F238E27FC236}">
                  <a16:creationId xmlns:a16="http://schemas.microsoft.com/office/drawing/2014/main" id="{8B83A8CE-7455-2368-A284-CF4043984C94}"/>
                </a:ext>
              </a:extLst>
            </p:cNvPr>
            <p:cNvSpPr/>
            <p:nvPr/>
          </p:nvSpPr>
          <p:spPr>
            <a:xfrm>
              <a:off x="7634288" y="7691438"/>
              <a:ext cx="3924000" cy="1379275"/>
            </a:xfrm>
            <a:prstGeom prst="roundRect">
              <a:avLst>
                <a:gd name="adj" fmla="val 5747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endParaRPr>
            </a:p>
          </p:txBody>
        </p:sp>
        <p:grpSp>
          <p:nvGrpSpPr>
            <p:cNvPr id="92" name="グループ化 91">
              <a:extLst>
                <a:ext uri="{FF2B5EF4-FFF2-40B4-BE49-F238E27FC236}">
                  <a16:creationId xmlns:a16="http://schemas.microsoft.com/office/drawing/2014/main" id="{2B2340F0-73AD-E390-BBDE-D9E138A93AA1}"/>
                </a:ext>
              </a:extLst>
            </p:cNvPr>
            <p:cNvGrpSpPr/>
            <p:nvPr/>
          </p:nvGrpSpPr>
          <p:grpSpPr>
            <a:xfrm>
              <a:off x="7696615" y="7759788"/>
              <a:ext cx="3800200" cy="1240283"/>
              <a:chOff x="8122526" y="7826104"/>
              <a:chExt cx="3800200" cy="1240283"/>
            </a:xfrm>
          </p:grpSpPr>
          <p:sp>
            <p:nvSpPr>
              <p:cNvPr id="90" name="四角形: 角を丸くする 89">
                <a:extLst>
                  <a:ext uri="{FF2B5EF4-FFF2-40B4-BE49-F238E27FC236}">
                    <a16:creationId xmlns:a16="http://schemas.microsoft.com/office/drawing/2014/main" id="{658963F2-23C8-BE8E-BE92-82161E289F96}"/>
                  </a:ext>
                </a:extLst>
              </p:cNvPr>
              <p:cNvSpPr/>
              <p:nvPr/>
            </p:nvSpPr>
            <p:spPr>
              <a:xfrm>
                <a:off x="8122526" y="7826104"/>
                <a:ext cx="3800200" cy="515029"/>
              </a:xfrm>
              <a:prstGeom prst="roundRect">
                <a:avLst>
                  <a:gd name="adj" fmla="val 0"/>
                </a:avLst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ja-JP" alt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" panose="02110004020202020204"/>
                  <a:ea typeface="游ゴシック" panose="020B0400000000000000" pitchFamily="50" charset="-128"/>
                  <a:cs typeface="+mn-cs"/>
                </a:endParaRPr>
              </a:p>
            </p:txBody>
          </p:sp>
          <p:sp>
            <p:nvSpPr>
              <p:cNvPr id="91" name="四角形: 角を丸くする 90">
                <a:extLst>
                  <a:ext uri="{FF2B5EF4-FFF2-40B4-BE49-F238E27FC236}">
                    <a16:creationId xmlns:a16="http://schemas.microsoft.com/office/drawing/2014/main" id="{6670E356-A412-00A7-E874-7ADC5B4EA1B4}"/>
                  </a:ext>
                </a:extLst>
              </p:cNvPr>
              <p:cNvSpPr/>
              <p:nvPr/>
            </p:nvSpPr>
            <p:spPr>
              <a:xfrm>
                <a:off x="8122526" y="8326011"/>
                <a:ext cx="3800200" cy="740376"/>
              </a:xfrm>
              <a:prstGeom prst="roundRect">
                <a:avLst>
                  <a:gd name="adj" fmla="val 0"/>
                </a:avLst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ja-JP" alt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" panose="02110004020202020204"/>
                  <a:ea typeface="游ゴシック" panose="020B0400000000000000" pitchFamily="50" charset="-128"/>
                  <a:cs typeface="+mn-cs"/>
                </a:endParaRPr>
              </a:p>
            </p:txBody>
          </p:sp>
        </p:grpSp>
      </p:grpSp>
      <p:sp>
        <p:nvSpPr>
          <p:cNvPr id="96" name="テキスト ボックス 95">
            <a:extLst>
              <a:ext uri="{FF2B5EF4-FFF2-40B4-BE49-F238E27FC236}">
                <a16:creationId xmlns:a16="http://schemas.microsoft.com/office/drawing/2014/main" id="{9886F6DA-F5C3-EF05-30AB-AD8B4A15BE3E}"/>
              </a:ext>
            </a:extLst>
          </p:cNvPr>
          <p:cNvSpPr txBox="1"/>
          <p:nvPr/>
        </p:nvSpPr>
        <p:spPr>
          <a:xfrm>
            <a:off x="152448" y="4102674"/>
            <a:ext cx="387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0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+mn-cs"/>
              </a:rPr>
              <a:t>A</a:t>
            </a: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+mn-cs"/>
            </a:endParaRPr>
          </a:p>
        </p:txBody>
      </p:sp>
      <p:sp>
        <p:nvSpPr>
          <p:cNvPr id="97" name="テキスト ボックス 96">
            <a:extLst>
              <a:ext uri="{FF2B5EF4-FFF2-40B4-BE49-F238E27FC236}">
                <a16:creationId xmlns:a16="http://schemas.microsoft.com/office/drawing/2014/main" id="{1207D0F1-7BC9-359E-3F16-5E52D62388FC}"/>
              </a:ext>
            </a:extLst>
          </p:cNvPr>
          <p:cNvSpPr txBox="1"/>
          <p:nvPr/>
        </p:nvSpPr>
        <p:spPr>
          <a:xfrm>
            <a:off x="443352" y="4209515"/>
            <a:ext cx="33798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+mn-cs"/>
              </a:rPr>
              <a:t>　　　　　　　　　　に再連絡</a:t>
            </a:r>
            <a:endParaRPr kumimoji="1" lang="en-US" altLang="ja-JP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+mn-cs"/>
            </a:endParaRPr>
          </a:p>
        </p:txBody>
      </p:sp>
      <p:sp>
        <p:nvSpPr>
          <p:cNvPr id="98" name="正方形/長方形 97">
            <a:extLst>
              <a:ext uri="{FF2B5EF4-FFF2-40B4-BE49-F238E27FC236}">
                <a16:creationId xmlns:a16="http://schemas.microsoft.com/office/drawing/2014/main" id="{C219AED3-1F8A-F790-94AF-4CC43B324D1F}"/>
              </a:ext>
            </a:extLst>
          </p:cNvPr>
          <p:cNvSpPr/>
          <p:nvPr/>
        </p:nvSpPr>
        <p:spPr>
          <a:xfrm>
            <a:off x="573566" y="4213860"/>
            <a:ext cx="2141122" cy="291575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99" name="テキスト ボックス 98">
            <a:extLst>
              <a:ext uri="{FF2B5EF4-FFF2-40B4-BE49-F238E27FC236}">
                <a16:creationId xmlns:a16="http://schemas.microsoft.com/office/drawing/2014/main" id="{0C211A38-2626-1637-2D49-8CC6B7E9EF64}"/>
              </a:ext>
            </a:extLst>
          </p:cNvPr>
          <p:cNvSpPr txBox="1"/>
          <p:nvPr/>
        </p:nvSpPr>
        <p:spPr>
          <a:xfrm>
            <a:off x="149225" y="4612462"/>
            <a:ext cx="13985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0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+mn-cs"/>
              </a:rPr>
              <a:t>A</a:t>
            </a:r>
            <a:r>
              <a:rPr kumimoji="1" lang="ja-JP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+mn-cs"/>
              </a:rPr>
              <a:t>または</a:t>
            </a:r>
            <a:r>
              <a:rPr kumimoji="1" lang="en-US" altLang="ja-JP" sz="2000" b="0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+mn-cs"/>
              </a:rPr>
              <a:t>B</a:t>
            </a: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+mn-cs"/>
            </a:endParaRPr>
          </a:p>
        </p:txBody>
      </p:sp>
      <p:cxnSp>
        <p:nvCxnSpPr>
          <p:cNvPr id="101" name="直線矢印コネクタ 100">
            <a:extLst>
              <a:ext uri="{FF2B5EF4-FFF2-40B4-BE49-F238E27FC236}">
                <a16:creationId xmlns:a16="http://schemas.microsoft.com/office/drawing/2014/main" id="{6EF62464-672A-3C81-D5DB-E3216A7688B8}"/>
              </a:ext>
            </a:extLst>
          </p:cNvPr>
          <p:cNvCxnSpPr>
            <a:cxnSpLocks/>
          </p:cNvCxnSpPr>
          <p:nvPr/>
        </p:nvCxnSpPr>
        <p:spPr>
          <a:xfrm>
            <a:off x="2325834" y="3683612"/>
            <a:ext cx="0" cy="324000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4" name="直線矢印コネクタ 103">
            <a:extLst>
              <a:ext uri="{FF2B5EF4-FFF2-40B4-BE49-F238E27FC236}">
                <a16:creationId xmlns:a16="http://schemas.microsoft.com/office/drawing/2014/main" id="{D171B732-8B9D-6F6B-C174-90A7AFB30E71}"/>
              </a:ext>
            </a:extLst>
          </p:cNvPr>
          <p:cNvCxnSpPr>
            <a:cxnSpLocks/>
          </p:cNvCxnSpPr>
          <p:nvPr/>
        </p:nvCxnSpPr>
        <p:spPr>
          <a:xfrm flipH="1">
            <a:off x="3884386" y="4492903"/>
            <a:ext cx="809440" cy="6305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7" name="直線矢印コネクタ 106">
            <a:extLst>
              <a:ext uri="{FF2B5EF4-FFF2-40B4-BE49-F238E27FC236}">
                <a16:creationId xmlns:a16="http://schemas.microsoft.com/office/drawing/2014/main" id="{D3C3299B-43D1-0564-716C-E501E7291DC9}"/>
              </a:ext>
            </a:extLst>
          </p:cNvPr>
          <p:cNvCxnSpPr>
            <a:cxnSpLocks/>
            <a:stCxn id="11" idx="2"/>
          </p:cNvCxnSpPr>
          <p:nvPr/>
        </p:nvCxnSpPr>
        <p:spPr>
          <a:xfrm flipH="1">
            <a:off x="5634611" y="4960583"/>
            <a:ext cx="1" cy="648000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110" name="グループ化 109">
            <a:extLst>
              <a:ext uri="{FF2B5EF4-FFF2-40B4-BE49-F238E27FC236}">
                <a16:creationId xmlns:a16="http://schemas.microsoft.com/office/drawing/2014/main" id="{C4212AAA-84D2-8E39-3C46-C6009970C5CA}"/>
              </a:ext>
            </a:extLst>
          </p:cNvPr>
          <p:cNvGrpSpPr/>
          <p:nvPr/>
        </p:nvGrpSpPr>
        <p:grpSpPr>
          <a:xfrm>
            <a:off x="5014002" y="5600886"/>
            <a:ext cx="1277726" cy="339502"/>
            <a:chOff x="892525" y="2849582"/>
            <a:chExt cx="1634558" cy="330861"/>
          </a:xfrm>
        </p:grpSpPr>
        <p:sp>
          <p:nvSpPr>
            <p:cNvPr id="111" name="テキスト ボックス 110">
              <a:extLst>
                <a:ext uri="{FF2B5EF4-FFF2-40B4-BE49-F238E27FC236}">
                  <a16:creationId xmlns:a16="http://schemas.microsoft.com/office/drawing/2014/main" id="{B7DF366F-B891-ED01-349E-70CE23F1DF56}"/>
                </a:ext>
              </a:extLst>
            </p:cNvPr>
            <p:cNvSpPr txBox="1"/>
            <p:nvPr/>
          </p:nvSpPr>
          <p:spPr>
            <a:xfrm>
              <a:off x="893684" y="2849582"/>
              <a:ext cx="1633399" cy="3299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0" i="0" u="none" strike="noStrike" kern="1200" cap="none" spc="0" normalizeH="0" baseline="0" noProof="0">
                  <a:ln w="53975">
                    <a:solidFill>
                      <a:prstClr val="white"/>
                    </a:solidFill>
                  </a:ln>
                  <a:solidFill>
                    <a:prstClr val="black"/>
                  </a:solidFill>
                  <a:effectLst/>
                  <a:uLnTx/>
                  <a:uFillTx/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  <a:cs typeface="+mn-cs"/>
                </a:rPr>
                <a:t>対応終了</a:t>
              </a:r>
              <a:endParaRPr kumimoji="1" lang="en-US" altLang="ja-JP" sz="1600" b="0" i="0" u="none" strike="noStrike" kern="1200" cap="none" spc="0" normalizeH="0" baseline="0" noProof="0">
                <a:ln w="53975">
                  <a:solidFill>
                    <a:prstClr val="white"/>
                  </a:solidFill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+mn-cs"/>
              </a:endParaRPr>
            </a:p>
          </p:txBody>
        </p:sp>
        <p:sp>
          <p:nvSpPr>
            <p:cNvPr id="112" name="テキスト ボックス 111">
              <a:extLst>
                <a:ext uri="{FF2B5EF4-FFF2-40B4-BE49-F238E27FC236}">
                  <a16:creationId xmlns:a16="http://schemas.microsoft.com/office/drawing/2014/main" id="{6F0D5D91-0EB4-0EB4-AA17-737AF9A858B2}"/>
                </a:ext>
              </a:extLst>
            </p:cNvPr>
            <p:cNvSpPr txBox="1"/>
            <p:nvPr/>
          </p:nvSpPr>
          <p:spPr>
            <a:xfrm>
              <a:off x="892525" y="2850506"/>
              <a:ext cx="1633398" cy="3299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  <a:cs typeface="+mn-cs"/>
                </a:rPr>
                <a:t>対応終了</a:t>
              </a:r>
              <a:endParaRPr kumimoji="1" lang="en-US" altLang="ja-JP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+mn-cs"/>
              </a:endParaRPr>
            </a:p>
          </p:txBody>
        </p:sp>
      </p:grpSp>
      <p:cxnSp>
        <p:nvCxnSpPr>
          <p:cNvPr id="115" name="直線矢印コネクタ 114">
            <a:extLst>
              <a:ext uri="{FF2B5EF4-FFF2-40B4-BE49-F238E27FC236}">
                <a16:creationId xmlns:a16="http://schemas.microsoft.com/office/drawing/2014/main" id="{BE96ED14-5DB8-FB8A-DCBE-251C7DD08627}"/>
              </a:ext>
            </a:extLst>
          </p:cNvPr>
          <p:cNvCxnSpPr>
            <a:cxnSpLocks/>
          </p:cNvCxnSpPr>
          <p:nvPr/>
        </p:nvCxnSpPr>
        <p:spPr>
          <a:xfrm flipH="1">
            <a:off x="2333679" y="5349055"/>
            <a:ext cx="1" cy="288000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125" name="グループ化 124">
            <a:extLst>
              <a:ext uri="{FF2B5EF4-FFF2-40B4-BE49-F238E27FC236}">
                <a16:creationId xmlns:a16="http://schemas.microsoft.com/office/drawing/2014/main" id="{B7DD1CF2-E422-5C61-DE3E-406D7ADBE6AC}"/>
              </a:ext>
            </a:extLst>
          </p:cNvPr>
          <p:cNvGrpSpPr/>
          <p:nvPr/>
        </p:nvGrpSpPr>
        <p:grpSpPr>
          <a:xfrm>
            <a:off x="3531755" y="2858762"/>
            <a:ext cx="1143617" cy="346198"/>
            <a:chOff x="4491078" y="4693818"/>
            <a:chExt cx="1143617" cy="346198"/>
          </a:xfrm>
        </p:grpSpPr>
        <p:sp>
          <p:nvSpPr>
            <p:cNvPr id="126" name="テキスト ボックス 125">
              <a:extLst>
                <a:ext uri="{FF2B5EF4-FFF2-40B4-BE49-F238E27FC236}">
                  <a16:creationId xmlns:a16="http://schemas.microsoft.com/office/drawing/2014/main" id="{60D53B0D-87DC-7E1B-257A-DB4CFEFE594B}"/>
                </a:ext>
              </a:extLst>
            </p:cNvPr>
            <p:cNvSpPr txBox="1"/>
            <p:nvPr/>
          </p:nvSpPr>
          <p:spPr>
            <a:xfrm>
              <a:off x="4491482" y="4701462"/>
              <a:ext cx="114321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0" i="0" u="none" strike="noStrike" kern="1200" cap="none" spc="0" normalizeH="0" baseline="0" noProof="0">
                  <a:ln w="60325">
                    <a:solidFill>
                      <a:prstClr val="white"/>
                    </a:solidFill>
                  </a:ln>
                  <a:solidFill>
                    <a:prstClr val="black"/>
                  </a:solidFill>
                  <a:effectLst/>
                  <a:uLnTx/>
                  <a:uFillTx/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  <a:cs typeface="+mn-cs"/>
                </a:rPr>
                <a:t>はい</a:t>
              </a:r>
              <a:endParaRPr kumimoji="1" lang="en-US" altLang="ja-JP" sz="1600" b="0" i="0" u="none" strike="noStrike" kern="1200" cap="none" spc="0" normalizeH="0" baseline="0" noProof="0">
                <a:ln w="60325">
                  <a:solidFill>
                    <a:prstClr val="white"/>
                  </a:solidFill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+mn-cs"/>
              </a:endParaRPr>
            </a:p>
          </p:txBody>
        </p:sp>
        <p:sp>
          <p:nvSpPr>
            <p:cNvPr id="127" name="テキスト ボックス 126">
              <a:extLst>
                <a:ext uri="{FF2B5EF4-FFF2-40B4-BE49-F238E27FC236}">
                  <a16:creationId xmlns:a16="http://schemas.microsoft.com/office/drawing/2014/main" id="{9E653C7C-6A1F-FD10-CC76-A610E355ECF4}"/>
                </a:ext>
              </a:extLst>
            </p:cNvPr>
            <p:cNvSpPr txBox="1"/>
            <p:nvPr/>
          </p:nvSpPr>
          <p:spPr>
            <a:xfrm>
              <a:off x="4491078" y="4693818"/>
              <a:ext cx="114321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  <a:cs typeface="+mn-cs"/>
                </a:rPr>
                <a:t>はい</a:t>
              </a:r>
              <a:endParaRPr kumimoji="1" lang="en-US" altLang="ja-JP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+mn-cs"/>
              </a:endParaRPr>
            </a:p>
          </p:txBody>
        </p:sp>
      </p:grpSp>
      <p:grpSp>
        <p:nvGrpSpPr>
          <p:cNvPr id="128" name="グループ化 127">
            <a:extLst>
              <a:ext uri="{FF2B5EF4-FFF2-40B4-BE49-F238E27FC236}">
                <a16:creationId xmlns:a16="http://schemas.microsoft.com/office/drawing/2014/main" id="{759D5552-DAC8-A28E-2E9C-D4ABEB49C655}"/>
              </a:ext>
            </a:extLst>
          </p:cNvPr>
          <p:cNvGrpSpPr/>
          <p:nvPr/>
        </p:nvGrpSpPr>
        <p:grpSpPr>
          <a:xfrm>
            <a:off x="5409475" y="4965132"/>
            <a:ext cx="1143617" cy="340435"/>
            <a:chOff x="4491078" y="4701462"/>
            <a:chExt cx="1143617" cy="340435"/>
          </a:xfrm>
        </p:grpSpPr>
        <p:sp>
          <p:nvSpPr>
            <p:cNvPr id="129" name="テキスト ボックス 128">
              <a:extLst>
                <a:ext uri="{FF2B5EF4-FFF2-40B4-BE49-F238E27FC236}">
                  <a16:creationId xmlns:a16="http://schemas.microsoft.com/office/drawing/2014/main" id="{35E97D11-326F-52FE-9A83-5D60EA7793CF}"/>
                </a:ext>
              </a:extLst>
            </p:cNvPr>
            <p:cNvSpPr txBox="1"/>
            <p:nvPr/>
          </p:nvSpPr>
          <p:spPr>
            <a:xfrm>
              <a:off x="4491482" y="4701462"/>
              <a:ext cx="114321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0" i="0" u="none" strike="noStrike" kern="1200" cap="none" spc="0" normalizeH="0" baseline="0" noProof="0">
                  <a:ln w="60325">
                    <a:solidFill>
                      <a:prstClr val="white"/>
                    </a:solidFill>
                  </a:ln>
                  <a:solidFill>
                    <a:prstClr val="black"/>
                  </a:solidFill>
                  <a:effectLst/>
                  <a:uLnTx/>
                  <a:uFillTx/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  <a:cs typeface="+mn-cs"/>
                </a:rPr>
                <a:t>はい</a:t>
              </a:r>
              <a:endParaRPr kumimoji="1" lang="en-US" altLang="ja-JP" sz="1600" b="0" i="0" u="none" strike="noStrike" kern="1200" cap="none" spc="0" normalizeH="0" baseline="0" noProof="0">
                <a:ln w="60325">
                  <a:solidFill>
                    <a:prstClr val="white"/>
                  </a:solidFill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+mn-cs"/>
              </a:endParaRPr>
            </a:p>
          </p:txBody>
        </p:sp>
        <p:sp>
          <p:nvSpPr>
            <p:cNvPr id="130" name="テキスト ボックス 129">
              <a:extLst>
                <a:ext uri="{FF2B5EF4-FFF2-40B4-BE49-F238E27FC236}">
                  <a16:creationId xmlns:a16="http://schemas.microsoft.com/office/drawing/2014/main" id="{1604620B-D0E5-345A-BE76-F136FAB63F54}"/>
                </a:ext>
              </a:extLst>
            </p:cNvPr>
            <p:cNvSpPr txBox="1"/>
            <p:nvPr/>
          </p:nvSpPr>
          <p:spPr>
            <a:xfrm>
              <a:off x="4491078" y="4703343"/>
              <a:ext cx="114321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  <a:cs typeface="+mn-cs"/>
                </a:rPr>
                <a:t>はい</a:t>
              </a:r>
              <a:endParaRPr kumimoji="1" lang="en-US" altLang="ja-JP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+mn-cs"/>
              </a:endParaRPr>
            </a:p>
          </p:txBody>
        </p:sp>
      </p:grpSp>
      <p:grpSp>
        <p:nvGrpSpPr>
          <p:cNvPr id="131" name="グループ化 130">
            <a:extLst>
              <a:ext uri="{FF2B5EF4-FFF2-40B4-BE49-F238E27FC236}">
                <a16:creationId xmlns:a16="http://schemas.microsoft.com/office/drawing/2014/main" id="{018E8C17-3970-79A1-4942-D67544CF086E}"/>
              </a:ext>
            </a:extLst>
          </p:cNvPr>
          <p:cNvGrpSpPr/>
          <p:nvPr/>
        </p:nvGrpSpPr>
        <p:grpSpPr>
          <a:xfrm>
            <a:off x="1308488" y="3624042"/>
            <a:ext cx="1143717" cy="338554"/>
            <a:chOff x="4491482" y="4701462"/>
            <a:chExt cx="1143717" cy="338554"/>
          </a:xfrm>
        </p:grpSpPr>
        <p:sp>
          <p:nvSpPr>
            <p:cNvPr id="132" name="テキスト ボックス 131">
              <a:extLst>
                <a:ext uri="{FF2B5EF4-FFF2-40B4-BE49-F238E27FC236}">
                  <a16:creationId xmlns:a16="http://schemas.microsoft.com/office/drawing/2014/main" id="{534452BA-80A3-14A4-DC9C-0FD3C17FDDBC}"/>
                </a:ext>
              </a:extLst>
            </p:cNvPr>
            <p:cNvSpPr txBox="1"/>
            <p:nvPr/>
          </p:nvSpPr>
          <p:spPr>
            <a:xfrm>
              <a:off x="4491482" y="4701462"/>
              <a:ext cx="114321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0" i="0" u="none" strike="noStrike" kern="1200" cap="none" spc="0" normalizeH="0" baseline="0" noProof="0">
                  <a:ln w="60325">
                    <a:solidFill>
                      <a:prstClr val="white"/>
                    </a:solidFill>
                  </a:ln>
                  <a:solidFill>
                    <a:prstClr val="black"/>
                  </a:solidFill>
                  <a:effectLst/>
                  <a:uLnTx/>
                  <a:uFillTx/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  <a:cs typeface="+mn-cs"/>
                </a:rPr>
                <a:t>いいえ</a:t>
              </a:r>
              <a:endParaRPr kumimoji="1" lang="en-US" altLang="ja-JP" sz="1600" b="0" i="0" u="none" strike="noStrike" kern="1200" cap="none" spc="0" normalizeH="0" baseline="0" noProof="0">
                <a:ln w="60325">
                  <a:solidFill>
                    <a:prstClr val="white"/>
                  </a:solidFill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+mn-cs"/>
              </a:endParaRPr>
            </a:p>
          </p:txBody>
        </p:sp>
        <p:sp>
          <p:nvSpPr>
            <p:cNvPr id="133" name="テキスト ボックス 132">
              <a:extLst>
                <a:ext uri="{FF2B5EF4-FFF2-40B4-BE49-F238E27FC236}">
                  <a16:creationId xmlns:a16="http://schemas.microsoft.com/office/drawing/2014/main" id="{F9564190-F395-6788-69BF-F1FC324F3F97}"/>
                </a:ext>
              </a:extLst>
            </p:cNvPr>
            <p:cNvSpPr txBox="1"/>
            <p:nvPr/>
          </p:nvSpPr>
          <p:spPr>
            <a:xfrm>
              <a:off x="4491986" y="4701462"/>
              <a:ext cx="114321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  <a:cs typeface="+mn-cs"/>
                </a:rPr>
                <a:t>いいえ</a:t>
              </a:r>
              <a:endParaRPr kumimoji="1" lang="en-US" altLang="ja-JP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+mn-cs"/>
              </a:endParaRPr>
            </a:p>
          </p:txBody>
        </p:sp>
      </p:grpSp>
      <p:grpSp>
        <p:nvGrpSpPr>
          <p:cNvPr id="134" name="グループ化 133">
            <a:extLst>
              <a:ext uri="{FF2B5EF4-FFF2-40B4-BE49-F238E27FC236}">
                <a16:creationId xmlns:a16="http://schemas.microsoft.com/office/drawing/2014/main" id="{60AA1C9A-AB1C-EFFE-0315-EF32C8ABA94F}"/>
              </a:ext>
            </a:extLst>
          </p:cNvPr>
          <p:cNvGrpSpPr/>
          <p:nvPr/>
        </p:nvGrpSpPr>
        <p:grpSpPr>
          <a:xfrm>
            <a:off x="3778841" y="4111928"/>
            <a:ext cx="1143717" cy="338554"/>
            <a:chOff x="4491482" y="4701462"/>
            <a:chExt cx="1143717" cy="338554"/>
          </a:xfrm>
        </p:grpSpPr>
        <p:sp>
          <p:nvSpPr>
            <p:cNvPr id="135" name="テキスト ボックス 134">
              <a:extLst>
                <a:ext uri="{FF2B5EF4-FFF2-40B4-BE49-F238E27FC236}">
                  <a16:creationId xmlns:a16="http://schemas.microsoft.com/office/drawing/2014/main" id="{4EB63A9F-A4CB-51EA-3EA0-EB30508C7AA6}"/>
                </a:ext>
              </a:extLst>
            </p:cNvPr>
            <p:cNvSpPr txBox="1"/>
            <p:nvPr/>
          </p:nvSpPr>
          <p:spPr>
            <a:xfrm>
              <a:off x="4491482" y="4701462"/>
              <a:ext cx="114321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0" i="0" u="none" strike="noStrike" kern="1200" cap="none" spc="0" normalizeH="0" baseline="0" noProof="0">
                  <a:ln w="60325">
                    <a:solidFill>
                      <a:prstClr val="white"/>
                    </a:solidFill>
                  </a:ln>
                  <a:solidFill>
                    <a:prstClr val="black"/>
                  </a:solidFill>
                  <a:effectLst/>
                  <a:uLnTx/>
                  <a:uFillTx/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  <a:cs typeface="+mn-cs"/>
                </a:rPr>
                <a:t>いいえ</a:t>
              </a:r>
              <a:endParaRPr kumimoji="1" lang="en-US" altLang="ja-JP" sz="1600" b="0" i="0" u="none" strike="noStrike" kern="1200" cap="none" spc="0" normalizeH="0" baseline="0" noProof="0">
                <a:ln w="60325">
                  <a:solidFill>
                    <a:prstClr val="white"/>
                  </a:solidFill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+mn-cs"/>
              </a:endParaRPr>
            </a:p>
          </p:txBody>
        </p:sp>
        <p:sp>
          <p:nvSpPr>
            <p:cNvPr id="136" name="テキスト ボックス 135">
              <a:extLst>
                <a:ext uri="{FF2B5EF4-FFF2-40B4-BE49-F238E27FC236}">
                  <a16:creationId xmlns:a16="http://schemas.microsoft.com/office/drawing/2014/main" id="{AA1CF492-370A-9F34-1209-8878C036C372}"/>
                </a:ext>
              </a:extLst>
            </p:cNvPr>
            <p:cNvSpPr txBox="1"/>
            <p:nvPr/>
          </p:nvSpPr>
          <p:spPr>
            <a:xfrm>
              <a:off x="4491986" y="4701462"/>
              <a:ext cx="114321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  <a:cs typeface="+mn-cs"/>
                </a:rPr>
                <a:t>いいえ</a:t>
              </a:r>
              <a:endParaRPr kumimoji="1" lang="en-US" altLang="ja-JP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+mn-cs"/>
              </a:endParaRPr>
            </a:p>
          </p:txBody>
        </p:sp>
      </p:grpSp>
      <p:sp>
        <p:nvSpPr>
          <p:cNvPr id="141" name="正方形/長方形 140">
            <a:extLst>
              <a:ext uri="{FF2B5EF4-FFF2-40B4-BE49-F238E27FC236}">
                <a16:creationId xmlns:a16="http://schemas.microsoft.com/office/drawing/2014/main" id="{486C6B0F-C790-DED3-77BE-5241DD23178D}"/>
              </a:ext>
            </a:extLst>
          </p:cNvPr>
          <p:cNvSpPr/>
          <p:nvPr/>
        </p:nvSpPr>
        <p:spPr>
          <a:xfrm>
            <a:off x="4352609" y="42924"/>
            <a:ext cx="972000" cy="21600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42" name="正方形/長方形 141">
            <a:extLst>
              <a:ext uri="{FF2B5EF4-FFF2-40B4-BE49-F238E27FC236}">
                <a16:creationId xmlns:a16="http://schemas.microsoft.com/office/drawing/2014/main" id="{0ED88C56-E129-AC65-C050-E759F150F002}"/>
              </a:ext>
            </a:extLst>
          </p:cNvPr>
          <p:cNvSpPr/>
          <p:nvPr/>
        </p:nvSpPr>
        <p:spPr>
          <a:xfrm>
            <a:off x="5600209" y="47913"/>
            <a:ext cx="360000" cy="21600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43" name="正方形/長方形 142">
            <a:extLst>
              <a:ext uri="{FF2B5EF4-FFF2-40B4-BE49-F238E27FC236}">
                <a16:creationId xmlns:a16="http://schemas.microsoft.com/office/drawing/2014/main" id="{0D549925-5DA3-5C93-A2CB-A62017D6766B}"/>
              </a:ext>
            </a:extLst>
          </p:cNvPr>
          <p:cNvSpPr/>
          <p:nvPr/>
        </p:nvSpPr>
        <p:spPr>
          <a:xfrm>
            <a:off x="6207780" y="47913"/>
            <a:ext cx="360000" cy="21600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44" name="テキスト ボックス 143">
            <a:extLst>
              <a:ext uri="{FF2B5EF4-FFF2-40B4-BE49-F238E27FC236}">
                <a16:creationId xmlns:a16="http://schemas.microsoft.com/office/drawing/2014/main" id="{878B5ADF-201C-8A26-C2AC-0B043110534C}"/>
              </a:ext>
            </a:extLst>
          </p:cNvPr>
          <p:cNvSpPr txBox="1"/>
          <p:nvPr/>
        </p:nvSpPr>
        <p:spPr>
          <a:xfrm>
            <a:off x="3447378" y="301102"/>
            <a:ext cx="34479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+mn-cs"/>
              </a:rPr>
              <a:t>作成者：　　　　　</a:t>
            </a:r>
          </a:p>
        </p:txBody>
      </p:sp>
      <p:sp>
        <p:nvSpPr>
          <p:cNvPr id="145" name="正方形/長方形 144">
            <a:extLst>
              <a:ext uri="{FF2B5EF4-FFF2-40B4-BE49-F238E27FC236}">
                <a16:creationId xmlns:a16="http://schemas.microsoft.com/office/drawing/2014/main" id="{1255E2F0-2E40-8C32-593E-C310FDCC7045}"/>
              </a:ext>
            </a:extLst>
          </p:cNvPr>
          <p:cNvSpPr/>
          <p:nvPr/>
        </p:nvSpPr>
        <p:spPr>
          <a:xfrm>
            <a:off x="4350700" y="347802"/>
            <a:ext cx="2376000" cy="21600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7DCCED59-1097-1455-030E-6279F912E701}"/>
              </a:ext>
            </a:extLst>
          </p:cNvPr>
          <p:cNvSpPr txBox="1"/>
          <p:nvPr/>
        </p:nvSpPr>
        <p:spPr>
          <a:xfrm>
            <a:off x="597306" y="1511734"/>
            <a:ext cx="387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000" b="0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+mn-cs"/>
              </a:rPr>
              <a:t>B</a:t>
            </a: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+mn-cs"/>
            </a:endParaRPr>
          </a:p>
        </p:txBody>
      </p: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859D9A65-BE73-3C4C-8051-A242DEB4845A}"/>
              </a:ext>
            </a:extLst>
          </p:cNvPr>
          <p:cNvSpPr txBox="1"/>
          <p:nvPr/>
        </p:nvSpPr>
        <p:spPr>
          <a:xfrm>
            <a:off x="504482" y="4194000"/>
            <a:ext cx="387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000" b="0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+mn-cs"/>
              </a:rPr>
              <a:t>B</a:t>
            </a: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+mn-cs"/>
            </a:endParaRPr>
          </a:p>
        </p:txBody>
      </p:sp>
      <p:grpSp>
        <p:nvGrpSpPr>
          <p:cNvPr id="72" name="グループ化 71">
            <a:extLst>
              <a:ext uri="{FF2B5EF4-FFF2-40B4-BE49-F238E27FC236}">
                <a16:creationId xmlns:a16="http://schemas.microsoft.com/office/drawing/2014/main" id="{8AD81AFD-4E89-1900-3616-D5C543B88CE2}"/>
              </a:ext>
            </a:extLst>
          </p:cNvPr>
          <p:cNvGrpSpPr/>
          <p:nvPr/>
        </p:nvGrpSpPr>
        <p:grpSpPr>
          <a:xfrm>
            <a:off x="1709176" y="5612499"/>
            <a:ext cx="1277726" cy="339502"/>
            <a:chOff x="892525" y="2849582"/>
            <a:chExt cx="1634558" cy="330861"/>
          </a:xfrm>
        </p:grpSpPr>
        <p:sp>
          <p:nvSpPr>
            <p:cNvPr id="75" name="テキスト ボックス 74">
              <a:extLst>
                <a:ext uri="{FF2B5EF4-FFF2-40B4-BE49-F238E27FC236}">
                  <a16:creationId xmlns:a16="http://schemas.microsoft.com/office/drawing/2014/main" id="{5783DA01-4622-5969-5590-DC48A056084F}"/>
                </a:ext>
              </a:extLst>
            </p:cNvPr>
            <p:cNvSpPr txBox="1"/>
            <p:nvPr/>
          </p:nvSpPr>
          <p:spPr>
            <a:xfrm>
              <a:off x="893684" y="2849582"/>
              <a:ext cx="1633399" cy="3299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0" i="0" u="none" strike="noStrike" kern="1200" cap="none" spc="0" normalizeH="0" baseline="0" noProof="0">
                  <a:ln w="53975">
                    <a:solidFill>
                      <a:prstClr val="white"/>
                    </a:solidFill>
                  </a:ln>
                  <a:solidFill>
                    <a:prstClr val="black"/>
                  </a:solidFill>
                  <a:effectLst/>
                  <a:uLnTx/>
                  <a:uFillTx/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  <a:cs typeface="+mn-cs"/>
                </a:rPr>
                <a:t>対応終了</a:t>
              </a:r>
              <a:endParaRPr kumimoji="1" lang="en-US" altLang="ja-JP" sz="1600" b="0" i="0" u="none" strike="noStrike" kern="1200" cap="none" spc="0" normalizeH="0" baseline="0" noProof="0">
                <a:ln w="53975">
                  <a:solidFill>
                    <a:prstClr val="white"/>
                  </a:solidFill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+mn-cs"/>
              </a:endParaRPr>
            </a:p>
          </p:txBody>
        </p:sp>
        <p:sp>
          <p:nvSpPr>
            <p:cNvPr id="77" name="テキスト ボックス 76">
              <a:extLst>
                <a:ext uri="{FF2B5EF4-FFF2-40B4-BE49-F238E27FC236}">
                  <a16:creationId xmlns:a16="http://schemas.microsoft.com/office/drawing/2014/main" id="{48648E46-10BE-AE3F-1924-CA91630DE6B0}"/>
                </a:ext>
              </a:extLst>
            </p:cNvPr>
            <p:cNvSpPr txBox="1"/>
            <p:nvPr/>
          </p:nvSpPr>
          <p:spPr>
            <a:xfrm>
              <a:off x="892525" y="2850506"/>
              <a:ext cx="1633398" cy="3299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  <a:cs typeface="+mn-cs"/>
                </a:rPr>
                <a:t>対応終了</a:t>
              </a:r>
              <a:endParaRPr kumimoji="1" lang="en-US" altLang="ja-JP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+mn-cs"/>
              </a:endParaRPr>
            </a:p>
          </p:txBody>
        </p:sp>
      </p:grp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A6E7290-71E2-90CB-4783-1E86606CE536}"/>
              </a:ext>
            </a:extLst>
          </p:cNvPr>
          <p:cNvSpPr txBox="1"/>
          <p:nvPr/>
        </p:nvSpPr>
        <p:spPr>
          <a:xfrm>
            <a:off x="-131354" y="9186418"/>
            <a:ext cx="719255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+mn-cs"/>
              </a:rPr>
              <a:t>仕事が終わった後でも、体調が悪化したと感じたら、すぐに救急隊を呼んでください！</a:t>
            </a:r>
            <a:endParaRPr kumimoji="1" lang="en-US" altLang="ja-JP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+mn-cs"/>
              </a:rPr>
              <a:t>（熱中症は回復後に症状が悪化するケースがあります！）</a:t>
            </a:r>
            <a:endParaRPr kumimoji="1" lang="en-US" altLang="ja-JP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+mn-cs"/>
            </a:endParaRPr>
          </a:p>
        </p:txBody>
      </p:sp>
      <p:sp>
        <p:nvSpPr>
          <p:cNvPr id="5" name="フリーフォーム: 図形 4">
            <a:extLst>
              <a:ext uri="{FF2B5EF4-FFF2-40B4-BE49-F238E27FC236}">
                <a16:creationId xmlns:a16="http://schemas.microsoft.com/office/drawing/2014/main" id="{A95DC229-9F0C-4380-C1A5-66EB8228E2C8}"/>
              </a:ext>
            </a:extLst>
          </p:cNvPr>
          <p:cNvSpPr/>
          <p:nvPr/>
        </p:nvSpPr>
        <p:spPr>
          <a:xfrm>
            <a:off x="405444" y="8559172"/>
            <a:ext cx="2607464" cy="245876"/>
          </a:xfrm>
          <a:custGeom>
            <a:avLst/>
            <a:gdLst>
              <a:gd name="connsiteX0" fmla="*/ 1823234 w 2114642"/>
              <a:gd name="connsiteY0" fmla="*/ 216997 h 225320"/>
              <a:gd name="connsiteX1" fmla="*/ 1808162 w 2114642"/>
              <a:gd name="connsiteY1" fmla="*/ 202782 h 225320"/>
              <a:gd name="connsiteX2" fmla="*/ 1920549 w 2114642"/>
              <a:gd name="connsiteY2" fmla="*/ 199028 h 225320"/>
              <a:gd name="connsiteX3" fmla="*/ 1918258 w 2114642"/>
              <a:gd name="connsiteY3" fmla="*/ 202106 h 225320"/>
              <a:gd name="connsiteX4" fmla="*/ 1994297 w 2114642"/>
              <a:gd name="connsiteY4" fmla="*/ 212462 h 225320"/>
              <a:gd name="connsiteX5" fmla="*/ 1994297 w 2114642"/>
              <a:gd name="connsiteY5" fmla="*/ 213884 h 225320"/>
              <a:gd name="connsiteX6" fmla="*/ 2001210 w 2114642"/>
              <a:gd name="connsiteY6" fmla="*/ 214583 h 225320"/>
              <a:gd name="connsiteX7" fmla="*/ 1989697 w 2114642"/>
              <a:gd name="connsiteY7" fmla="*/ 205877 h 225320"/>
              <a:gd name="connsiteX8" fmla="*/ 2011819 w 2114642"/>
              <a:gd name="connsiteY8" fmla="*/ 194558 h 225320"/>
              <a:gd name="connsiteX9" fmla="*/ 2014632 w 2114642"/>
              <a:gd name="connsiteY9" fmla="*/ 201325 h 225320"/>
              <a:gd name="connsiteX10" fmla="*/ 2037188 w 2114642"/>
              <a:gd name="connsiteY10" fmla="*/ 198946 h 225320"/>
              <a:gd name="connsiteX11" fmla="*/ 2044102 w 2114642"/>
              <a:gd name="connsiteY11" fmla="*/ 208127 h 225320"/>
              <a:gd name="connsiteX12" fmla="*/ 2066294 w 2114642"/>
              <a:gd name="connsiteY12" fmla="*/ 194564 h 225320"/>
              <a:gd name="connsiteX13" fmla="*/ 2073167 w 2114642"/>
              <a:gd name="connsiteY13" fmla="*/ 179656 h 225320"/>
              <a:gd name="connsiteX14" fmla="*/ 2077913 w 2114642"/>
              <a:gd name="connsiteY14" fmla="*/ 186106 h 225320"/>
              <a:gd name="connsiteX15" fmla="*/ 2114643 w 2114642"/>
              <a:gd name="connsiteY15" fmla="*/ 173876 h 225320"/>
              <a:gd name="connsiteX16" fmla="*/ 2060185 w 2114642"/>
              <a:gd name="connsiteY16" fmla="*/ 131196 h 225320"/>
              <a:gd name="connsiteX17" fmla="*/ 2061213 w 2114642"/>
              <a:gd name="connsiteY17" fmla="*/ 125028 h 225320"/>
              <a:gd name="connsiteX18" fmla="*/ 2060185 w 2114642"/>
              <a:gd name="connsiteY18" fmla="*/ 128376 h 225320"/>
              <a:gd name="connsiteX19" fmla="*/ 2046311 w 2114642"/>
              <a:gd name="connsiteY19" fmla="*/ 114255 h 225320"/>
              <a:gd name="connsiteX20" fmla="*/ 2046581 w 2114642"/>
              <a:gd name="connsiteY20" fmla="*/ 116610 h 225320"/>
              <a:gd name="connsiteX21" fmla="*/ 2047174 w 2114642"/>
              <a:gd name="connsiteY21" fmla="*/ 115477 h 225320"/>
              <a:gd name="connsiteX22" fmla="*/ 2046857 w 2114642"/>
              <a:gd name="connsiteY22" fmla="*/ 118860 h 225320"/>
              <a:gd name="connsiteX23" fmla="*/ 2044026 w 2114642"/>
              <a:gd name="connsiteY23" fmla="*/ 121597 h 225320"/>
              <a:gd name="connsiteX24" fmla="*/ 2044508 w 2114642"/>
              <a:gd name="connsiteY24" fmla="*/ 120710 h 225320"/>
              <a:gd name="connsiteX25" fmla="*/ 2031068 w 2114642"/>
              <a:gd name="connsiteY25" fmla="*/ 120012 h 225320"/>
              <a:gd name="connsiteX26" fmla="*/ 2031009 w 2114642"/>
              <a:gd name="connsiteY26" fmla="*/ 112922 h 225320"/>
              <a:gd name="connsiteX27" fmla="*/ 1975711 w 2114642"/>
              <a:gd name="connsiteY27" fmla="*/ 91881 h 225320"/>
              <a:gd name="connsiteX28" fmla="*/ 1943445 w 2114642"/>
              <a:gd name="connsiteY28" fmla="*/ 89619 h 225320"/>
              <a:gd name="connsiteX29" fmla="*/ 1925001 w 2114642"/>
              <a:gd name="connsiteY29" fmla="*/ 73160 h 225320"/>
              <a:gd name="connsiteX30" fmla="*/ 1922704 w 2114642"/>
              <a:gd name="connsiteY30" fmla="*/ 81901 h 225320"/>
              <a:gd name="connsiteX31" fmla="*/ 1908877 w 2114642"/>
              <a:gd name="connsiteY31" fmla="*/ 72039 h 225320"/>
              <a:gd name="connsiteX32" fmla="*/ 1911080 w 2114642"/>
              <a:gd name="connsiteY32" fmla="*/ 64173 h 225320"/>
              <a:gd name="connsiteX33" fmla="*/ 1876605 w 2114642"/>
              <a:gd name="connsiteY33" fmla="*/ 64109 h 225320"/>
              <a:gd name="connsiteX34" fmla="*/ 1853532 w 2114642"/>
              <a:gd name="connsiteY34" fmla="*/ 50969 h 225320"/>
              <a:gd name="connsiteX35" fmla="*/ 1860487 w 2114642"/>
              <a:gd name="connsiteY35" fmla="*/ 58746 h 225320"/>
              <a:gd name="connsiteX36" fmla="*/ 1860041 w 2114642"/>
              <a:gd name="connsiteY36" fmla="*/ 61677 h 225320"/>
              <a:gd name="connsiteX37" fmla="*/ 1806846 w 2114642"/>
              <a:gd name="connsiteY37" fmla="*/ 51421 h 225320"/>
              <a:gd name="connsiteX38" fmla="*/ 1806846 w 2114642"/>
              <a:gd name="connsiteY38" fmla="*/ 48590 h 225320"/>
              <a:gd name="connsiteX39" fmla="*/ 1801354 w 2114642"/>
              <a:gd name="connsiteY39" fmla="*/ 77778 h 225320"/>
              <a:gd name="connsiteX40" fmla="*/ 1796760 w 2114642"/>
              <a:gd name="connsiteY40" fmla="*/ 72608 h 225320"/>
              <a:gd name="connsiteX41" fmla="*/ 1789846 w 2114642"/>
              <a:gd name="connsiteY41" fmla="*/ 77578 h 225320"/>
              <a:gd name="connsiteX42" fmla="*/ 1787491 w 2114642"/>
              <a:gd name="connsiteY42" fmla="*/ 69325 h 225320"/>
              <a:gd name="connsiteX43" fmla="*/ 1746878 w 2114642"/>
              <a:gd name="connsiteY43" fmla="*/ 66740 h 225320"/>
              <a:gd name="connsiteX44" fmla="*/ 1761322 w 2114642"/>
              <a:gd name="connsiteY44" fmla="*/ 98272 h 225320"/>
              <a:gd name="connsiteX45" fmla="*/ 1726760 w 2114642"/>
              <a:gd name="connsiteY45" fmla="*/ 86353 h 225320"/>
              <a:gd name="connsiteX46" fmla="*/ 1719846 w 2114642"/>
              <a:gd name="connsiteY46" fmla="*/ 75757 h 225320"/>
              <a:gd name="connsiteX47" fmla="*/ 1694529 w 2114642"/>
              <a:gd name="connsiteY47" fmla="*/ 78447 h 225320"/>
              <a:gd name="connsiteX48" fmla="*/ 1682940 w 2114642"/>
              <a:gd name="connsiteY48" fmla="*/ 66905 h 225320"/>
              <a:gd name="connsiteX49" fmla="*/ 1694470 w 2114642"/>
              <a:gd name="connsiteY49" fmla="*/ 67104 h 225320"/>
              <a:gd name="connsiteX50" fmla="*/ 1669136 w 2114642"/>
              <a:gd name="connsiteY50" fmla="*/ 49964 h 225320"/>
              <a:gd name="connsiteX51" fmla="*/ 1669036 w 2114642"/>
              <a:gd name="connsiteY51" fmla="*/ 50275 h 225320"/>
              <a:gd name="connsiteX52" fmla="*/ 1670164 w 2114642"/>
              <a:gd name="connsiteY52" fmla="*/ 51997 h 225320"/>
              <a:gd name="connsiteX53" fmla="*/ 1668554 w 2114642"/>
              <a:gd name="connsiteY53" fmla="*/ 52278 h 225320"/>
              <a:gd name="connsiteX54" fmla="*/ 1653018 w 2114642"/>
              <a:gd name="connsiteY54" fmla="*/ 61595 h 225320"/>
              <a:gd name="connsiteX55" fmla="*/ 1614038 w 2114642"/>
              <a:gd name="connsiteY55" fmla="*/ 56261 h 225320"/>
              <a:gd name="connsiteX56" fmla="*/ 1609444 w 2114642"/>
              <a:gd name="connsiteY56" fmla="*/ 68062 h 225320"/>
              <a:gd name="connsiteX57" fmla="*/ 1595617 w 2114642"/>
              <a:gd name="connsiteY57" fmla="*/ 61031 h 225320"/>
              <a:gd name="connsiteX58" fmla="*/ 1595617 w 2114642"/>
              <a:gd name="connsiteY58" fmla="*/ 51638 h 225320"/>
              <a:gd name="connsiteX59" fmla="*/ 1652084 w 2114642"/>
              <a:gd name="connsiteY59" fmla="*/ 48143 h 225320"/>
              <a:gd name="connsiteX60" fmla="*/ 1652389 w 2114642"/>
              <a:gd name="connsiteY60" fmla="*/ 43855 h 225320"/>
              <a:gd name="connsiteX61" fmla="*/ 1623495 w 2114642"/>
              <a:gd name="connsiteY61" fmla="*/ 47092 h 225320"/>
              <a:gd name="connsiteX62" fmla="*/ 1617832 w 2114642"/>
              <a:gd name="connsiteY62" fmla="*/ 29106 h 225320"/>
              <a:gd name="connsiteX63" fmla="*/ 1611453 w 2114642"/>
              <a:gd name="connsiteY63" fmla="*/ 38298 h 225320"/>
              <a:gd name="connsiteX64" fmla="*/ 1540783 w 2114642"/>
              <a:gd name="connsiteY64" fmla="*/ 29164 h 225320"/>
              <a:gd name="connsiteX65" fmla="*/ 1543908 w 2114642"/>
              <a:gd name="connsiteY65" fmla="*/ 33881 h 225320"/>
              <a:gd name="connsiteX66" fmla="*/ 1527673 w 2114642"/>
              <a:gd name="connsiteY66" fmla="*/ 31708 h 225320"/>
              <a:gd name="connsiteX67" fmla="*/ 1469667 w 2114642"/>
              <a:gd name="connsiteY67" fmla="*/ 12335 h 225320"/>
              <a:gd name="connsiteX68" fmla="*/ 1466595 w 2114642"/>
              <a:gd name="connsiteY68" fmla="*/ 23408 h 225320"/>
              <a:gd name="connsiteX69" fmla="*/ 1452973 w 2114642"/>
              <a:gd name="connsiteY69" fmla="*/ 21569 h 225320"/>
              <a:gd name="connsiteX70" fmla="*/ 1443228 w 2114642"/>
              <a:gd name="connsiteY70" fmla="*/ 26456 h 225320"/>
              <a:gd name="connsiteX71" fmla="*/ 1426076 w 2114642"/>
              <a:gd name="connsiteY71" fmla="*/ 25581 h 225320"/>
              <a:gd name="connsiteX72" fmla="*/ 1426076 w 2114642"/>
              <a:gd name="connsiteY72" fmla="*/ 25575 h 225320"/>
              <a:gd name="connsiteX73" fmla="*/ 1426035 w 2114642"/>
              <a:gd name="connsiteY73" fmla="*/ 25546 h 225320"/>
              <a:gd name="connsiteX74" fmla="*/ 1424696 w 2114642"/>
              <a:gd name="connsiteY74" fmla="*/ 24242 h 225320"/>
              <a:gd name="connsiteX75" fmla="*/ 1424772 w 2114642"/>
              <a:gd name="connsiteY75" fmla="*/ 25164 h 225320"/>
              <a:gd name="connsiteX76" fmla="*/ 1408754 w 2114642"/>
              <a:gd name="connsiteY76" fmla="*/ 28712 h 225320"/>
              <a:gd name="connsiteX77" fmla="*/ 1395144 w 2114642"/>
              <a:gd name="connsiteY77" fmla="*/ 40249 h 225320"/>
              <a:gd name="connsiteX78" fmla="*/ 1387237 w 2114642"/>
              <a:gd name="connsiteY78" fmla="*/ 24371 h 225320"/>
              <a:gd name="connsiteX79" fmla="*/ 1349861 w 2114642"/>
              <a:gd name="connsiteY79" fmla="*/ 31238 h 225320"/>
              <a:gd name="connsiteX80" fmla="*/ 1341714 w 2114642"/>
              <a:gd name="connsiteY80" fmla="*/ 0 h 225320"/>
              <a:gd name="connsiteX81" fmla="*/ 1325613 w 2114642"/>
              <a:gd name="connsiteY81" fmla="*/ 16477 h 225320"/>
              <a:gd name="connsiteX82" fmla="*/ 1327692 w 2114642"/>
              <a:gd name="connsiteY82" fmla="*/ 3842 h 225320"/>
              <a:gd name="connsiteX83" fmla="*/ 1313090 w 2114642"/>
              <a:gd name="connsiteY83" fmla="*/ 8893 h 225320"/>
              <a:gd name="connsiteX84" fmla="*/ 1305459 w 2114642"/>
              <a:gd name="connsiteY84" fmla="*/ 38851 h 225320"/>
              <a:gd name="connsiteX85" fmla="*/ 1308567 w 2114642"/>
              <a:gd name="connsiteY85" fmla="*/ 42369 h 225320"/>
              <a:gd name="connsiteX86" fmla="*/ 1280895 w 2114642"/>
              <a:gd name="connsiteY86" fmla="*/ 45547 h 225320"/>
              <a:gd name="connsiteX87" fmla="*/ 1281264 w 2114642"/>
              <a:gd name="connsiteY87" fmla="*/ 39878 h 225320"/>
              <a:gd name="connsiteX88" fmla="*/ 1270744 w 2114642"/>
              <a:gd name="connsiteY88" fmla="*/ 42751 h 225320"/>
              <a:gd name="connsiteX89" fmla="*/ 1270080 w 2114642"/>
              <a:gd name="connsiteY89" fmla="*/ 35497 h 225320"/>
              <a:gd name="connsiteX90" fmla="*/ 1255061 w 2114642"/>
              <a:gd name="connsiteY90" fmla="*/ 37746 h 225320"/>
              <a:gd name="connsiteX91" fmla="*/ 1257122 w 2114642"/>
              <a:gd name="connsiteY91" fmla="*/ 39702 h 225320"/>
              <a:gd name="connsiteX92" fmla="*/ 1235395 w 2114642"/>
              <a:gd name="connsiteY92" fmla="*/ 39367 h 225320"/>
              <a:gd name="connsiteX93" fmla="*/ 1235635 w 2114642"/>
              <a:gd name="connsiteY93" fmla="*/ 35338 h 225320"/>
              <a:gd name="connsiteX94" fmla="*/ 1179668 w 2114642"/>
              <a:gd name="connsiteY94" fmla="*/ 40566 h 225320"/>
              <a:gd name="connsiteX95" fmla="*/ 1182540 w 2114642"/>
              <a:gd name="connsiteY95" fmla="*/ 32342 h 225320"/>
              <a:gd name="connsiteX96" fmla="*/ 1171615 w 2114642"/>
              <a:gd name="connsiteY96" fmla="*/ 40912 h 225320"/>
              <a:gd name="connsiteX97" fmla="*/ 1171174 w 2114642"/>
              <a:gd name="connsiteY97" fmla="*/ 30809 h 225320"/>
              <a:gd name="connsiteX98" fmla="*/ 1155679 w 2114642"/>
              <a:gd name="connsiteY98" fmla="*/ 22967 h 225320"/>
              <a:gd name="connsiteX99" fmla="*/ 1158199 w 2114642"/>
              <a:gd name="connsiteY99" fmla="*/ 36201 h 225320"/>
              <a:gd name="connsiteX100" fmla="*/ 1148048 w 2114642"/>
              <a:gd name="connsiteY100" fmla="*/ 33411 h 225320"/>
              <a:gd name="connsiteX101" fmla="*/ 1142826 w 2114642"/>
              <a:gd name="connsiteY101" fmla="*/ 9751 h 225320"/>
              <a:gd name="connsiteX102" fmla="*/ 1135219 w 2114642"/>
              <a:gd name="connsiteY102" fmla="*/ 20183 h 225320"/>
              <a:gd name="connsiteX103" fmla="*/ 1133733 w 2114642"/>
              <a:gd name="connsiteY103" fmla="*/ 8500 h 225320"/>
              <a:gd name="connsiteX104" fmla="*/ 1118426 w 2114642"/>
              <a:gd name="connsiteY104" fmla="*/ 13604 h 225320"/>
              <a:gd name="connsiteX105" fmla="*/ 1116775 w 2114642"/>
              <a:gd name="connsiteY105" fmla="*/ 4770 h 225320"/>
              <a:gd name="connsiteX106" fmla="*/ 1100710 w 2114642"/>
              <a:gd name="connsiteY106" fmla="*/ 21246 h 225320"/>
              <a:gd name="connsiteX107" fmla="*/ 1110402 w 2114642"/>
              <a:gd name="connsiteY107" fmla="*/ 13945 h 225320"/>
              <a:gd name="connsiteX108" fmla="*/ 1109221 w 2114642"/>
              <a:gd name="connsiteY108" fmla="*/ 31020 h 225320"/>
              <a:gd name="connsiteX109" fmla="*/ 1088339 w 2114642"/>
              <a:gd name="connsiteY109" fmla="*/ 33922 h 225320"/>
              <a:gd name="connsiteX110" fmla="*/ 1093303 w 2114642"/>
              <a:gd name="connsiteY110" fmla="*/ 28847 h 225320"/>
              <a:gd name="connsiteX111" fmla="*/ 1074271 w 2114642"/>
              <a:gd name="connsiteY111" fmla="*/ 21945 h 225320"/>
              <a:gd name="connsiteX112" fmla="*/ 1074717 w 2114642"/>
              <a:gd name="connsiteY112" fmla="*/ 32066 h 225320"/>
              <a:gd name="connsiteX113" fmla="*/ 1069519 w 2114642"/>
              <a:gd name="connsiteY113" fmla="*/ 24177 h 225320"/>
              <a:gd name="connsiteX114" fmla="*/ 1052637 w 2114642"/>
              <a:gd name="connsiteY114" fmla="*/ 36219 h 225320"/>
              <a:gd name="connsiteX115" fmla="*/ 1053395 w 2114642"/>
              <a:gd name="connsiteY115" fmla="*/ 32001 h 225320"/>
              <a:gd name="connsiteX116" fmla="*/ 1047033 w 2114642"/>
              <a:gd name="connsiteY116" fmla="*/ 34040 h 225320"/>
              <a:gd name="connsiteX117" fmla="*/ 1049036 w 2114642"/>
              <a:gd name="connsiteY117" fmla="*/ 21393 h 225320"/>
              <a:gd name="connsiteX118" fmla="*/ 1042493 w 2114642"/>
              <a:gd name="connsiteY118" fmla="*/ 33429 h 225320"/>
              <a:gd name="connsiteX119" fmla="*/ 1032342 w 2114642"/>
              <a:gd name="connsiteY119" fmla="*/ 30609 h 225320"/>
              <a:gd name="connsiteX120" fmla="*/ 1034821 w 2114642"/>
              <a:gd name="connsiteY120" fmla="*/ 28078 h 225320"/>
              <a:gd name="connsiteX121" fmla="*/ 1001780 w 2114642"/>
              <a:gd name="connsiteY121" fmla="*/ 25023 h 225320"/>
              <a:gd name="connsiteX122" fmla="*/ 1001322 w 2114642"/>
              <a:gd name="connsiteY122" fmla="*/ 14908 h 225320"/>
              <a:gd name="connsiteX123" fmla="*/ 984411 w 2114642"/>
              <a:gd name="connsiteY123" fmla="*/ 26991 h 225320"/>
              <a:gd name="connsiteX124" fmla="*/ 963540 w 2114642"/>
              <a:gd name="connsiteY124" fmla="*/ 14092 h 225320"/>
              <a:gd name="connsiteX125" fmla="*/ 903720 w 2114642"/>
              <a:gd name="connsiteY125" fmla="*/ 21898 h 225320"/>
              <a:gd name="connsiteX126" fmla="*/ 851635 w 2114642"/>
              <a:gd name="connsiteY126" fmla="*/ 8893 h 225320"/>
              <a:gd name="connsiteX127" fmla="*/ 763296 w 2114642"/>
              <a:gd name="connsiteY127" fmla="*/ 27437 h 225320"/>
              <a:gd name="connsiteX128" fmla="*/ 690635 w 2114642"/>
              <a:gd name="connsiteY128" fmla="*/ 22315 h 225320"/>
              <a:gd name="connsiteX129" fmla="*/ 684637 w 2114642"/>
              <a:gd name="connsiteY129" fmla="*/ 31537 h 225320"/>
              <a:gd name="connsiteX130" fmla="*/ 627430 w 2114642"/>
              <a:gd name="connsiteY130" fmla="*/ 20506 h 225320"/>
              <a:gd name="connsiteX131" fmla="*/ 618637 w 2114642"/>
              <a:gd name="connsiteY131" fmla="*/ 26145 h 225320"/>
              <a:gd name="connsiteX132" fmla="*/ 621415 w 2114642"/>
              <a:gd name="connsiteY132" fmla="*/ 34187 h 225320"/>
              <a:gd name="connsiteX133" fmla="*/ 604628 w 2114642"/>
              <a:gd name="connsiteY133" fmla="*/ 23531 h 225320"/>
              <a:gd name="connsiteX134" fmla="*/ 606108 w 2114642"/>
              <a:gd name="connsiteY134" fmla="*/ 22327 h 225320"/>
              <a:gd name="connsiteX135" fmla="*/ 581901 w 2114642"/>
              <a:gd name="connsiteY135" fmla="*/ 17663 h 225320"/>
              <a:gd name="connsiteX136" fmla="*/ 585467 w 2114642"/>
              <a:gd name="connsiteY136" fmla="*/ 30192 h 225320"/>
              <a:gd name="connsiteX137" fmla="*/ 574418 w 2114642"/>
              <a:gd name="connsiteY137" fmla="*/ 28078 h 225320"/>
              <a:gd name="connsiteX138" fmla="*/ 577372 w 2114642"/>
              <a:gd name="connsiteY138" fmla="*/ 25669 h 225320"/>
              <a:gd name="connsiteX139" fmla="*/ 462653 w 2114642"/>
              <a:gd name="connsiteY139" fmla="*/ 39132 h 225320"/>
              <a:gd name="connsiteX140" fmla="*/ 453184 w 2114642"/>
              <a:gd name="connsiteY140" fmla="*/ 31373 h 225320"/>
              <a:gd name="connsiteX141" fmla="*/ 422816 w 2114642"/>
              <a:gd name="connsiteY141" fmla="*/ 40436 h 225320"/>
              <a:gd name="connsiteX142" fmla="*/ 422170 w 2114642"/>
              <a:gd name="connsiteY142" fmla="*/ 43180 h 225320"/>
              <a:gd name="connsiteX143" fmla="*/ 405881 w 2114642"/>
              <a:gd name="connsiteY143" fmla="*/ 41394 h 225320"/>
              <a:gd name="connsiteX144" fmla="*/ 403085 w 2114642"/>
              <a:gd name="connsiteY144" fmla="*/ 40989 h 225320"/>
              <a:gd name="connsiteX145" fmla="*/ 256041 w 2114642"/>
              <a:gd name="connsiteY145" fmla="*/ 34739 h 225320"/>
              <a:gd name="connsiteX146" fmla="*/ 258197 w 2114642"/>
              <a:gd name="connsiteY146" fmla="*/ 39597 h 225320"/>
              <a:gd name="connsiteX147" fmla="*/ 220762 w 2114642"/>
              <a:gd name="connsiteY147" fmla="*/ 36801 h 225320"/>
              <a:gd name="connsiteX148" fmla="*/ 196397 w 2114642"/>
              <a:gd name="connsiteY148" fmla="*/ 49905 h 225320"/>
              <a:gd name="connsiteX149" fmla="*/ 181048 w 2114642"/>
              <a:gd name="connsiteY149" fmla="*/ 42492 h 225320"/>
              <a:gd name="connsiteX150" fmla="*/ 144154 w 2114642"/>
              <a:gd name="connsiteY150" fmla="*/ 54663 h 225320"/>
              <a:gd name="connsiteX151" fmla="*/ 101720 w 2114642"/>
              <a:gd name="connsiteY151" fmla="*/ 52331 h 225320"/>
              <a:gd name="connsiteX152" fmla="*/ 101550 w 2114642"/>
              <a:gd name="connsiteY152" fmla="*/ 53853 h 225320"/>
              <a:gd name="connsiteX153" fmla="*/ 42040 w 2114642"/>
              <a:gd name="connsiteY153" fmla="*/ 51262 h 225320"/>
              <a:gd name="connsiteX154" fmla="*/ 43162 w 2114642"/>
              <a:gd name="connsiteY154" fmla="*/ 48725 h 225320"/>
              <a:gd name="connsiteX155" fmla="*/ 0 w 2114642"/>
              <a:gd name="connsiteY155" fmla="*/ 103482 h 225320"/>
              <a:gd name="connsiteX156" fmla="*/ 12300 w 2114642"/>
              <a:gd name="connsiteY156" fmla="*/ 163732 h 225320"/>
              <a:gd name="connsiteX157" fmla="*/ 49735 w 2114642"/>
              <a:gd name="connsiteY157" fmla="*/ 212662 h 225320"/>
              <a:gd name="connsiteX158" fmla="*/ 151179 w 2114642"/>
              <a:gd name="connsiteY158" fmla="*/ 202053 h 225320"/>
              <a:gd name="connsiteX159" fmla="*/ 232146 w 2114642"/>
              <a:gd name="connsiteY159" fmla="*/ 221185 h 225320"/>
              <a:gd name="connsiteX160" fmla="*/ 429189 w 2114642"/>
              <a:gd name="connsiteY160" fmla="*/ 214712 h 225320"/>
              <a:gd name="connsiteX161" fmla="*/ 443263 w 2114642"/>
              <a:gd name="connsiteY161" fmla="*/ 201120 h 225320"/>
              <a:gd name="connsiteX162" fmla="*/ 573349 w 2114642"/>
              <a:gd name="connsiteY162" fmla="*/ 214512 h 225320"/>
              <a:gd name="connsiteX163" fmla="*/ 574212 w 2114642"/>
              <a:gd name="connsiteY163" fmla="*/ 202811 h 225320"/>
              <a:gd name="connsiteX164" fmla="*/ 588075 w 2114642"/>
              <a:gd name="connsiteY164" fmla="*/ 211411 h 225320"/>
              <a:gd name="connsiteX165" fmla="*/ 908501 w 2114642"/>
              <a:gd name="connsiteY165" fmla="*/ 207980 h 225320"/>
              <a:gd name="connsiteX166" fmla="*/ 954300 w 2114642"/>
              <a:gd name="connsiteY166" fmla="*/ 219346 h 225320"/>
              <a:gd name="connsiteX167" fmla="*/ 1052144 w 2114642"/>
              <a:gd name="connsiteY167" fmla="*/ 206647 h 225320"/>
              <a:gd name="connsiteX168" fmla="*/ 1050934 w 2114642"/>
              <a:gd name="connsiteY168" fmla="*/ 207933 h 225320"/>
              <a:gd name="connsiteX169" fmla="*/ 1066012 w 2114642"/>
              <a:gd name="connsiteY169" fmla="*/ 205678 h 225320"/>
              <a:gd name="connsiteX170" fmla="*/ 1066247 w 2114642"/>
              <a:gd name="connsiteY170" fmla="*/ 208926 h 225320"/>
              <a:gd name="connsiteX171" fmla="*/ 1130867 w 2114642"/>
              <a:gd name="connsiteY171" fmla="*/ 213032 h 225320"/>
              <a:gd name="connsiteX172" fmla="*/ 1129651 w 2114642"/>
              <a:gd name="connsiteY172" fmla="*/ 214307 h 225320"/>
              <a:gd name="connsiteX173" fmla="*/ 1484428 w 2114642"/>
              <a:gd name="connsiteY173" fmla="*/ 210923 h 225320"/>
              <a:gd name="connsiteX174" fmla="*/ 1669899 w 2114642"/>
              <a:gd name="connsiteY174" fmla="*/ 219564 h 225320"/>
              <a:gd name="connsiteX175" fmla="*/ 1823234 w 2114642"/>
              <a:gd name="connsiteY175" fmla="*/ 216997 h 225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</a:cxnLst>
            <a:rect l="l" t="t" r="r" b="b"/>
            <a:pathLst>
              <a:path w="2114642" h="225320">
                <a:moveTo>
                  <a:pt x="1823234" y="216997"/>
                </a:moveTo>
                <a:lnTo>
                  <a:pt x="1808162" y="202782"/>
                </a:lnTo>
                <a:cubicBezTo>
                  <a:pt x="1856551" y="196244"/>
                  <a:pt x="1879131" y="210489"/>
                  <a:pt x="1920549" y="199028"/>
                </a:cubicBezTo>
                <a:lnTo>
                  <a:pt x="1918258" y="202106"/>
                </a:lnTo>
                <a:cubicBezTo>
                  <a:pt x="1924284" y="205396"/>
                  <a:pt x="1927686" y="173477"/>
                  <a:pt x="1994297" y="212462"/>
                </a:cubicBezTo>
                <a:lnTo>
                  <a:pt x="1994297" y="213884"/>
                </a:lnTo>
                <a:cubicBezTo>
                  <a:pt x="1996611" y="213637"/>
                  <a:pt x="1996593" y="210800"/>
                  <a:pt x="2001210" y="214583"/>
                </a:cubicBezTo>
                <a:lnTo>
                  <a:pt x="1989697" y="205877"/>
                </a:lnTo>
                <a:cubicBezTo>
                  <a:pt x="1996593" y="202306"/>
                  <a:pt x="2002626" y="195516"/>
                  <a:pt x="2011819" y="194558"/>
                </a:cubicBezTo>
                <a:cubicBezTo>
                  <a:pt x="2013775" y="196133"/>
                  <a:pt x="2014444" y="199046"/>
                  <a:pt x="2014632" y="201325"/>
                </a:cubicBezTo>
                <a:lnTo>
                  <a:pt x="2037188" y="198946"/>
                </a:lnTo>
                <a:lnTo>
                  <a:pt x="2044102" y="208127"/>
                </a:lnTo>
                <a:cubicBezTo>
                  <a:pt x="2050992" y="203152"/>
                  <a:pt x="2047856" y="183774"/>
                  <a:pt x="2066294" y="194564"/>
                </a:cubicBezTo>
                <a:cubicBezTo>
                  <a:pt x="2059339" y="181119"/>
                  <a:pt x="2075446" y="186499"/>
                  <a:pt x="2073167" y="179656"/>
                </a:cubicBezTo>
                <a:cubicBezTo>
                  <a:pt x="2074095" y="181318"/>
                  <a:pt x="2076209" y="183803"/>
                  <a:pt x="2077913" y="186106"/>
                </a:cubicBezTo>
                <a:cubicBezTo>
                  <a:pt x="2088880" y="184543"/>
                  <a:pt x="2109533" y="180778"/>
                  <a:pt x="2114643" y="173876"/>
                </a:cubicBezTo>
                <a:cubicBezTo>
                  <a:pt x="2114643" y="173876"/>
                  <a:pt x="2071728" y="145569"/>
                  <a:pt x="2060185" y="131196"/>
                </a:cubicBezTo>
                <a:cubicBezTo>
                  <a:pt x="2075628" y="134849"/>
                  <a:pt x="2064256" y="129551"/>
                  <a:pt x="2061213" y="125028"/>
                </a:cubicBezTo>
                <a:lnTo>
                  <a:pt x="2060185" y="128376"/>
                </a:lnTo>
                <a:cubicBezTo>
                  <a:pt x="2050934" y="125092"/>
                  <a:pt x="2050934" y="116610"/>
                  <a:pt x="2046311" y="114255"/>
                </a:cubicBezTo>
                <a:cubicBezTo>
                  <a:pt x="2046311" y="114936"/>
                  <a:pt x="2046452" y="115765"/>
                  <a:pt x="2046581" y="116610"/>
                </a:cubicBezTo>
                <a:lnTo>
                  <a:pt x="2047174" y="115477"/>
                </a:lnTo>
                <a:cubicBezTo>
                  <a:pt x="2047609" y="116975"/>
                  <a:pt x="2047351" y="118014"/>
                  <a:pt x="2046857" y="118860"/>
                </a:cubicBezTo>
                <a:cubicBezTo>
                  <a:pt x="2046969" y="120675"/>
                  <a:pt x="2046540" y="122103"/>
                  <a:pt x="2044026" y="121597"/>
                </a:cubicBezTo>
                <a:lnTo>
                  <a:pt x="2044508" y="120710"/>
                </a:lnTo>
                <a:cubicBezTo>
                  <a:pt x="2040642" y="121944"/>
                  <a:pt x="2033975" y="120617"/>
                  <a:pt x="2031068" y="120012"/>
                </a:cubicBezTo>
                <a:lnTo>
                  <a:pt x="2031009" y="112922"/>
                </a:lnTo>
                <a:cubicBezTo>
                  <a:pt x="2024154" y="126420"/>
                  <a:pt x="1984916" y="92327"/>
                  <a:pt x="1975711" y="91881"/>
                </a:cubicBezTo>
                <a:cubicBezTo>
                  <a:pt x="1966466" y="82941"/>
                  <a:pt x="1954988" y="94090"/>
                  <a:pt x="1943445" y="89619"/>
                </a:cubicBezTo>
                <a:cubicBezTo>
                  <a:pt x="1925042" y="87334"/>
                  <a:pt x="1934241" y="79275"/>
                  <a:pt x="1925001" y="73160"/>
                </a:cubicBezTo>
                <a:cubicBezTo>
                  <a:pt x="1913459" y="68714"/>
                  <a:pt x="1927333" y="81425"/>
                  <a:pt x="1922704" y="81901"/>
                </a:cubicBezTo>
                <a:lnTo>
                  <a:pt x="1908877" y="72039"/>
                </a:lnTo>
                <a:cubicBezTo>
                  <a:pt x="1916913" y="71187"/>
                  <a:pt x="1912548" y="66911"/>
                  <a:pt x="1911080" y="64173"/>
                </a:cubicBezTo>
                <a:cubicBezTo>
                  <a:pt x="1899132" y="62969"/>
                  <a:pt x="1880282" y="49970"/>
                  <a:pt x="1876605" y="64109"/>
                </a:cubicBezTo>
                <a:cubicBezTo>
                  <a:pt x="1860481" y="57336"/>
                  <a:pt x="1860446" y="51668"/>
                  <a:pt x="1853532" y="50969"/>
                </a:cubicBezTo>
                <a:cubicBezTo>
                  <a:pt x="1855852" y="53547"/>
                  <a:pt x="1860446" y="55891"/>
                  <a:pt x="1860487" y="58746"/>
                </a:cubicBezTo>
                <a:cubicBezTo>
                  <a:pt x="1854026" y="52502"/>
                  <a:pt x="1857403" y="60285"/>
                  <a:pt x="1860041" y="61677"/>
                </a:cubicBezTo>
                <a:cubicBezTo>
                  <a:pt x="1850190" y="67821"/>
                  <a:pt x="1808913" y="35890"/>
                  <a:pt x="1806846" y="51421"/>
                </a:cubicBezTo>
                <a:lnTo>
                  <a:pt x="1806846" y="48590"/>
                </a:lnTo>
                <a:cubicBezTo>
                  <a:pt x="1804555" y="60156"/>
                  <a:pt x="1808232" y="71387"/>
                  <a:pt x="1801354" y="77778"/>
                </a:cubicBezTo>
                <a:lnTo>
                  <a:pt x="1796760" y="72608"/>
                </a:lnTo>
                <a:lnTo>
                  <a:pt x="1789846" y="77578"/>
                </a:lnTo>
                <a:cubicBezTo>
                  <a:pt x="1785212" y="73818"/>
                  <a:pt x="1787491" y="70740"/>
                  <a:pt x="1787491" y="69325"/>
                </a:cubicBezTo>
                <a:cubicBezTo>
                  <a:pt x="1776231" y="74664"/>
                  <a:pt x="1760518" y="68291"/>
                  <a:pt x="1746878" y="66740"/>
                </a:cubicBezTo>
                <a:lnTo>
                  <a:pt x="1761322" y="98272"/>
                </a:lnTo>
                <a:cubicBezTo>
                  <a:pt x="1749815" y="90988"/>
                  <a:pt x="1729057" y="76203"/>
                  <a:pt x="1726760" y="86353"/>
                </a:cubicBezTo>
                <a:lnTo>
                  <a:pt x="1719846" y="75757"/>
                </a:lnTo>
                <a:cubicBezTo>
                  <a:pt x="1696773" y="55527"/>
                  <a:pt x="1703740" y="84544"/>
                  <a:pt x="1694529" y="78447"/>
                </a:cubicBezTo>
                <a:lnTo>
                  <a:pt x="1682940" y="66905"/>
                </a:lnTo>
                <a:lnTo>
                  <a:pt x="1694470" y="67104"/>
                </a:lnTo>
                <a:cubicBezTo>
                  <a:pt x="1682940" y="61254"/>
                  <a:pt x="1678329" y="57483"/>
                  <a:pt x="1669136" y="49964"/>
                </a:cubicBezTo>
                <a:cubicBezTo>
                  <a:pt x="1669136" y="50082"/>
                  <a:pt x="1669036" y="50164"/>
                  <a:pt x="1669036" y="50275"/>
                </a:cubicBezTo>
                <a:cubicBezTo>
                  <a:pt x="1669670" y="50757"/>
                  <a:pt x="1670076" y="51303"/>
                  <a:pt x="1670164" y="51997"/>
                </a:cubicBezTo>
                <a:lnTo>
                  <a:pt x="1668554" y="52278"/>
                </a:lnTo>
                <a:cubicBezTo>
                  <a:pt x="1667156" y="58029"/>
                  <a:pt x="1661141" y="61976"/>
                  <a:pt x="1653018" y="61595"/>
                </a:cubicBezTo>
                <a:cubicBezTo>
                  <a:pt x="1641481" y="59973"/>
                  <a:pt x="1632459" y="68479"/>
                  <a:pt x="1614038" y="56261"/>
                </a:cubicBezTo>
                <a:lnTo>
                  <a:pt x="1609444" y="68062"/>
                </a:lnTo>
                <a:lnTo>
                  <a:pt x="1595617" y="61031"/>
                </a:lnTo>
                <a:lnTo>
                  <a:pt x="1595617" y="51638"/>
                </a:lnTo>
                <a:cubicBezTo>
                  <a:pt x="1609168" y="52202"/>
                  <a:pt x="1634667" y="48625"/>
                  <a:pt x="1652084" y="48143"/>
                </a:cubicBezTo>
                <a:lnTo>
                  <a:pt x="1652389" y="43855"/>
                </a:lnTo>
                <a:cubicBezTo>
                  <a:pt x="1642063" y="43867"/>
                  <a:pt x="1630315" y="48032"/>
                  <a:pt x="1623495" y="47092"/>
                </a:cubicBezTo>
                <a:cubicBezTo>
                  <a:pt x="1620164" y="45218"/>
                  <a:pt x="1611653" y="35444"/>
                  <a:pt x="1617832" y="29106"/>
                </a:cubicBezTo>
                <a:lnTo>
                  <a:pt x="1611453" y="38298"/>
                </a:lnTo>
                <a:cubicBezTo>
                  <a:pt x="1576979" y="39350"/>
                  <a:pt x="1576762" y="39802"/>
                  <a:pt x="1540783" y="29164"/>
                </a:cubicBezTo>
                <a:lnTo>
                  <a:pt x="1543908" y="33881"/>
                </a:lnTo>
                <a:cubicBezTo>
                  <a:pt x="1536771" y="36654"/>
                  <a:pt x="1529658" y="39350"/>
                  <a:pt x="1527673" y="31708"/>
                </a:cubicBezTo>
                <a:cubicBezTo>
                  <a:pt x="1506074" y="30157"/>
                  <a:pt x="1483694" y="24236"/>
                  <a:pt x="1469667" y="12335"/>
                </a:cubicBezTo>
                <a:lnTo>
                  <a:pt x="1466595" y="23408"/>
                </a:lnTo>
                <a:cubicBezTo>
                  <a:pt x="1462031" y="22797"/>
                  <a:pt x="1455193" y="6068"/>
                  <a:pt x="1452973" y="21569"/>
                </a:cubicBezTo>
                <a:lnTo>
                  <a:pt x="1443228" y="26456"/>
                </a:lnTo>
                <a:cubicBezTo>
                  <a:pt x="1436996" y="25611"/>
                  <a:pt x="1433172" y="31937"/>
                  <a:pt x="1426076" y="25581"/>
                </a:cubicBezTo>
                <a:cubicBezTo>
                  <a:pt x="1426076" y="25569"/>
                  <a:pt x="1426076" y="25575"/>
                  <a:pt x="1426076" y="25575"/>
                </a:cubicBezTo>
                <a:cubicBezTo>
                  <a:pt x="1426058" y="25546"/>
                  <a:pt x="1426035" y="25546"/>
                  <a:pt x="1426035" y="25546"/>
                </a:cubicBezTo>
                <a:cubicBezTo>
                  <a:pt x="1425600" y="25152"/>
                  <a:pt x="1425136" y="24735"/>
                  <a:pt x="1424696" y="24242"/>
                </a:cubicBezTo>
                <a:cubicBezTo>
                  <a:pt x="1424696" y="24583"/>
                  <a:pt x="1424737" y="24870"/>
                  <a:pt x="1424772" y="25164"/>
                </a:cubicBezTo>
                <a:cubicBezTo>
                  <a:pt x="1410663" y="20271"/>
                  <a:pt x="1424913" y="35085"/>
                  <a:pt x="1408754" y="28712"/>
                </a:cubicBezTo>
                <a:cubicBezTo>
                  <a:pt x="1403567" y="20841"/>
                  <a:pt x="1403021" y="42763"/>
                  <a:pt x="1395144" y="40249"/>
                </a:cubicBezTo>
                <a:lnTo>
                  <a:pt x="1387237" y="24371"/>
                </a:lnTo>
                <a:cubicBezTo>
                  <a:pt x="1372969" y="15261"/>
                  <a:pt x="1370531" y="31185"/>
                  <a:pt x="1349861" y="31238"/>
                </a:cubicBezTo>
                <a:cubicBezTo>
                  <a:pt x="1339934" y="25581"/>
                  <a:pt x="1335141" y="12030"/>
                  <a:pt x="1341714" y="0"/>
                </a:cubicBezTo>
                <a:cubicBezTo>
                  <a:pt x="1332674" y="14562"/>
                  <a:pt x="1337602" y="9492"/>
                  <a:pt x="1325613" y="16477"/>
                </a:cubicBezTo>
                <a:cubicBezTo>
                  <a:pt x="1323769" y="10491"/>
                  <a:pt x="1325043" y="9222"/>
                  <a:pt x="1327692" y="3842"/>
                </a:cubicBezTo>
                <a:cubicBezTo>
                  <a:pt x="1317043" y="-3172"/>
                  <a:pt x="1321120" y="9252"/>
                  <a:pt x="1313090" y="8893"/>
                </a:cubicBezTo>
                <a:cubicBezTo>
                  <a:pt x="1310758" y="20171"/>
                  <a:pt x="1308067" y="38122"/>
                  <a:pt x="1305459" y="38851"/>
                </a:cubicBezTo>
                <a:lnTo>
                  <a:pt x="1308567" y="42369"/>
                </a:lnTo>
                <a:cubicBezTo>
                  <a:pt x="1300067" y="48390"/>
                  <a:pt x="1290780" y="51204"/>
                  <a:pt x="1280895" y="45547"/>
                </a:cubicBezTo>
                <a:lnTo>
                  <a:pt x="1281264" y="39878"/>
                </a:lnTo>
                <a:lnTo>
                  <a:pt x="1270744" y="42751"/>
                </a:lnTo>
                <a:lnTo>
                  <a:pt x="1270080" y="35497"/>
                </a:lnTo>
                <a:lnTo>
                  <a:pt x="1255061" y="37746"/>
                </a:lnTo>
                <a:lnTo>
                  <a:pt x="1257122" y="39702"/>
                </a:lnTo>
                <a:cubicBezTo>
                  <a:pt x="1253592" y="40660"/>
                  <a:pt x="1242014" y="43156"/>
                  <a:pt x="1235395" y="39367"/>
                </a:cubicBezTo>
                <a:lnTo>
                  <a:pt x="1235635" y="35338"/>
                </a:lnTo>
                <a:cubicBezTo>
                  <a:pt x="1216950" y="22768"/>
                  <a:pt x="1201548" y="39238"/>
                  <a:pt x="1179668" y="40566"/>
                </a:cubicBezTo>
                <a:lnTo>
                  <a:pt x="1182540" y="32342"/>
                </a:lnTo>
                <a:cubicBezTo>
                  <a:pt x="1175086" y="24166"/>
                  <a:pt x="1180496" y="45001"/>
                  <a:pt x="1171615" y="40912"/>
                </a:cubicBezTo>
                <a:lnTo>
                  <a:pt x="1171174" y="30809"/>
                </a:lnTo>
                <a:cubicBezTo>
                  <a:pt x="1163350" y="44090"/>
                  <a:pt x="1161065" y="27990"/>
                  <a:pt x="1155679" y="22967"/>
                </a:cubicBezTo>
                <a:lnTo>
                  <a:pt x="1158199" y="36201"/>
                </a:lnTo>
                <a:lnTo>
                  <a:pt x="1148048" y="33411"/>
                </a:lnTo>
                <a:cubicBezTo>
                  <a:pt x="1136870" y="29023"/>
                  <a:pt x="1141193" y="16688"/>
                  <a:pt x="1142826" y="9751"/>
                </a:cubicBezTo>
                <a:lnTo>
                  <a:pt x="1135219" y="20183"/>
                </a:lnTo>
                <a:lnTo>
                  <a:pt x="1133733" y="8500"/>
                </a:lnTo>
                <a:cubicBezTo>
                  <a:pt x="1128171" y="22092"/>
                  <a:pt x="1128171" y="6315"/>
                  <a:pt x="1118426" y="13604"/>
                </a:cubicBezTo>
                <a:cubicBezTo>
                  <a:pt x="1117627" y="9187"/>
                  <a:pt x="1120088" y="6649"/>
                  <a:pt x="1116775" y="4770"/>
                </a:cubicBezTo>
                <a:lnTo>
                  <a:pt x="1100710" y="21246"/>
                </a:lnTo>
                <a:lnTo>
                  <a:pt x="1110402" y="13945"/>
                </a:lnTo>
                <a:lnTo>
                  <a:pt x="1109221" y="31020"/>
                </a:lnTo>
                <a:cubicBezTo>
                  <a:pt x="1099130" y="43979"/>
                  <a:pt x="1095546" y="29158"/>
                  <a:pt x="1088339" y="33922"/>
                </a:cubicBezTo>
                <a:lnTo>
                  <a:pt x="1093303" y="28847"/>
                </a:lnTo>
                <a:cubicBezTo>
                  <a:pt x="1081537" y="32994"/>
                  <a:pt x="1080909" y="25728"/>
                  <a:pt x="1074271" y="21945"/>
                </a:cubicBezTo>
                <a:cubicBezTo>
                  <a:pt x="1076333" y="25117"/>
                  <a:pt x="1079481" y="29834"/>
                  <a:pt x="1074717" y="32066"/>
                </a:cubicBezTo>
                <a:cubicBezTo>
                  <a:pt x="1071222" y="33006"/>
                  <a:pt x="1072820" y="26063"/>
                  <a:pt x="1069519" y="24177"/>
                </a:cubicBezTo>
                <a:cubicBezTo>
                  <a:pt x="1068726" y="35555"/>
                  <a:pt x="1060291" y="41576"/>
                  <a:pt x="1052637" y="36219"/>
                </a:cubicBezTo>
                <a:cubicBezTo>
                  <a:pt x="1052731" y="34598"/>
                  <a:pt x="1052895" y="33035"/>
                  <a:pt x="1053395" y="32001"/>
                </a:cubicBezTo>
                <a:cubicBezTo>
                  <a:pt x="1051445" y="33846"/>
                  <a:pt x="1050434" y="36777"/>
                  <a:pt x="1047033" y="34040"/>
                </a:cubicBezTo>
                <a:lnTo>
                  <a:pt x="1049036" y="21393"/>
                </a:lnTo>
                <a:lnTo>
                  <a:pt x="1042493" y="33429"/>
                </a:lnTo>
                <a:cubicBezTo>
                  <a:pt x="1038134" y="29969"/>
                  <a:pt x="1031773" y="39138"/>
                  <a:pt x="1032342" y="30609"/>
                </a:cubicBezTo>
                <a:lnTo>
                  <a:pt x="1034821" y="28078"/>
                </a:lnTo>
                <a:lnTo>
                  <a:pt x="1001780" y="25023"/>
                </a:lnTo>
                <a:lnTo>
                  <a:pt x="1001322" y="14908"/>
                </a:lnTo>
                <a:cubicBezTo>
                  <a:pt x="998056" y="28824"/>
                  <a:pt x="983330" y="9616"/>
                  <a:pt x="984411" y="26991"/>
                </a:cubicBezTo>
                <a:cubicBezTo>
                  <a:pt x="978178" y="17522"/>
                  <a:pt x="959875" y="33687"/>
                  <a:pt x="963540" y="14092"/>
                </a:cubicBezTo>
                <a:cubicBezTo>
                  <a:pt x="941836" y="12582"/>
                  <a:pt x="930106" y="31432"/>
                  <a:pt x="903720" y="21898"/>
                </a:cubicBezTo>
                <a:cubicBezTo>
                  <a:pt x="894321" y="5263"/>
                  <a:pt x="868570" y="10649"/>
                  <a:pt x="851635" y="8893"/>
                </a:cubicBezTo>
                <a:cubicBezTo>
                  <a:pt x="818529" y="15848"/>
                  <a:pt x="797136" y="22110"/>
                  <a:pt x="763296" y="27437"/>
                </a:cubicBezTo>
                <a:cubicBezTo>
                  <a:pt x="742948" y="4223"/>
                  <a:pt x="712533" y="35426"/>
                  <a:pt x="690635" y="22315"/>
                </a:cubicBezTo>
                <a:lnTo>
                  <a:pt x="684637" y="31537"/>
                </a:lnTo>
                <a:cubicBezTo>
                  <a:pt x="670082" y="16858"/>
                  <a:pt x="647854" y="34821"/>
                  <a:pt x="627430" y="20506"/>
                </a:cubicBezTo>
                <a:cubicBezTo>
                  <a:pt x="622426" y="24542"/>
                  <a:pt x="619800" y="25816"/>
                  <a:pt x="618637" y="26145"/>
                </a:cubicBezTo>
                <a:cubicBezTo>
                  <a:pt x="619565" y="26586"/>
                  <a:pt x="620969" y="28336"/>
                  <a:pt x="621415" y="34187"/>
                </a:cubicBezTo>
                <a:cubicBezTo>
                  <a:pt x="615588" y="30075"/>
                  <a:pt x="603788" y="35220"/>
                  <a:pt x="604628" y="23531"/>
                </a:cubicBezTo>
                <a:lnTo>
                  <a:pt x="606108" y="22327"/>
                </a:lnTo>
                <a:cubicBezTo>
                  <a:pt x="606965" y="10632"/>
                  <a:pt x="588410" y="27790"/>
                  <a:pt x="581901" y="17663"/>
                </a:cubicBezTo>
                <a:lnTo>
                  <a:pt x="585467" y="30192"/>
                </a:lnTo>
                <a:lnTo>
                  <a:pt x="574418" y="28078"/>
                </a:lnTo>
                <a:lnTo>
                  <a:pt x="577372" y="25669"/>
                </a:lnTo>
                <a:cubicBezTo>
                  <a:pt x="529394" y="53477"/>
                  <a:pt x="507713" y="13733"/>
                  <a:pt x="462653" y="39132"/>
                </a:cubicBezTo>
                <a:cubicBezTo>
                  <a:pt x="468627" y="25464"/>
                  <a:pt x="453772" y="46310"/>
                  <a:pt x="453184" y="31373"/>
                </a:cubicBezTo>
                <a:cubicBezTo>
                  <a:pt x="441824" y="12582"/>
                  <a:pt x="432132" y="35426"/>
                  <a:pt x="422816" y="40436"/>
                </a:cubicBezTo>
                <a:cubicBezTo>
                  <a:pt x="422816" y="41171"/>
                  <a:pt x="422704" y="42028"/>
                  <a:pt x="422170" y="43180"/>
                </a:cubicBezTo>
                <a:lnTo>
                  <a:pt x="405881" y="41394"/>
                </a:lnTo>
                <a:cubicBezTo>
                  <a:pt x="415608" y="22503"/>
                  <a:pt x="394157" y="57060"/>
                  <a:pt x="403085" y="40989"/>
                </a:cubicBezTo>
                <a:cubicBezTo>
                  <a:pt x="360616" y="26862"/>
                  <a:pt x="305201" y="41253"/>
                  <a:pt x="256041" y="34739"/>
                </a:cubicBezTo>
                <a:lnTo>
                  <a:pt x="258197" y="39597"/>
                </a:lnTo>
                <a:cubicBezTo>
                  <a:pt x="245727" y="38668"/>
                  <a:pt x="230219" y="44566"/>
                  <a:pt x="220762" y="36801"/>
                </a:cubicBezTo>
                <a:cubicBezTo>
                  <a:pt x="211293" y="29059"/>
                  <a:pt x="200068" y="49136"/>
                  <a:pt x="196397" y="49905"/>
                </a:cubicBezTo>
                <a:cubicBezTo>
                  <a:pt x="186029" y="58270"/>
                  <a:pt x="176596" y="41641"/>
                  <a:pt x="181048" y="42492"/>
                </a:cubicBezTo>
                <a:cubicBezTo>
                  <a:pt x="169958" y="44813"/>
                  <a:pt x="159538" y="62065"/>
                  <a:pt x="144154" y="54663"/>
                </a:cubicBezTo>
                <a:cubicBezTo>
                  <a:pt x="138896" y="38651"/>
                  <a:pt x="102178" y="70376"/>
                  <a:pt x="101720" y="52331"/>
                </a:cubicBezTo>
                <a:lnTo>
                  <a:pt x="101550" y="53853"/>
                </a:lnTo>
                <a:cubicBezTo>
                  <a:pt x="81848" y="41147"/>
                  <a:pt x="63257" y="62764"/>
                  <a:pt x="42040" y="51262"/>
                </a:cubicBezTo>
                <a:cubicBezTo>
                  <a:pt x="42040" y="51262"/>
                  <a:pt x="42445" y="49935"/>
                  <a:pt x="43162" y="48725"/>
                </a:cubicBezTo>
                <a:lnTo>
                  <a:pt x="0" y="103482"/>
                </a:lnTo>
                <a:lnTo>
                  <a:pt x="12300" y="163732"/>
                </a:lnTo>
                <a:lnTo>
                  <a:pt x="49735" y="212662"/>
                </a:lnTo>
                <a:lnTo>
                  <a:pt x="151179" y="202053"/>
                </a:lnTo>
                <a:lnTo>
                  <a:pt x="232146" y="221185"/>
                </a:lnTo>
                <a:lnTo>
                  <a:pt x="429189" y="214712"/>
                </a:lnTo>
                <a:lnTo>
                  <a:pt x="443263" y="201120"/>
                </a:lnTo>
                <a:cubicBezTo>
                  <a:pt x="481985" y="224886"/>
                  <a:pt x="531637" y="197548"/>
                  <a:pt x="573349" y="214512"/>
                </a:cubicBezTo>
                <a:lnTo>
                  <a:pt x="574212" y="202811"/>
                </a:lnTo>
                <a:cubicBezTo>
                  <a:pt x="585966" y="202118"/>
                  <a:pt x="585167" y="209367"/>
                  <a:pt x="588075" y="211411"/>
                </a:cubicBezTo>
                <a:cubicBezTo>
                  <a:pt x="697466" y="208820"/>
                  <a:pt x="810082" y="193231"/>
                  <a:pt x="908501" y="207980"/>
                </a:cubicBezTo>
                <a:cubicBezTo>
                  <a:pt x="917987" y="215716"/>
                  <a:pt x="946858" y="211164"/>
                  <a:pt x="954300" y="219346"/>
                </a:cubicBezTo>
                <a:cubicBezTo>
                  <a:pt x="986267" y="205032"/>
                  <a:pt x="1020136" y="205173"/>
                  <a:pt x="1052144" y="206647"/>
                </a:cubicBezTo>
                <a:lnTo>
                  <a:pt x="1050934" y="207933"/>
                </a:lnTo>
                <a:lnTo>
                  <a:pt x="1066012" y="205678"/>
                </a:lnTo>
                <a:cubicBezTo>
                  <a:pt x="1066652" y="206635"/>
                  <a:pt x="1066729" y="208027"/>
                  <a:pt x="1066247" y="208926"/>
                </a:cubicBezTo>
                <a:cubicBezTo>
                  <a:pt x="1083252" y="198564"/>
                  <a:pt x="1110043" y="208814"/>
                  <a:pt x="1130867" y="213032"/>
                </a:cubicBezTo>
                <a:lnTo>
                  <a:pt x="1129651" y="214307"/>
                </a:lnTo>
                <a:cubicBezTo>
                  <a:pt x="1251143" y="216433"/>
                  <a:pt x="1363935" y="194594"/>
                  <a:pt x="1484428" y="210923"/>
                </a:cubicBezTo>
                <a:cubicBezTo>
                  <a:pt x="1540448" y="230014"/>
                  <a:pt x="1605626" y="203663"/>
                  <a:pt x="1669899" y="219564"/>
                </a:cubicBezTo>
                <a:cubicBezTo>
                  <a:pt x="1681706" y="231212"/>
                  <a:pt x="1811745" y="222472"/>
                  <a:pt x="1823234" y="216997"/>
                </a:cubicBezTo>
                <a:close/>
              </a:path>
            </a:pathLst>
          </a:custGeom>
          <a:solidFill>
            <a:srgbClr val="FFFA8F"/>
          </a:solidFill>
          <a:ln w="5874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6" name="フリーフォーム: 図形 5">
            <a:extLst>
              <a:ext uri="{FF2B5EF4-FFF2-40B4-BE49-F238E27FC236}">
                <a16:creationId xmlns:a16="http://schemas.microsoft.com/office/drawing/2014/main" id="{659052EE-104D-03E4-B438-31AF2A3449D2}"/>
              </a:ext>
            </a:extLst>
          </p:cNvPr>
          <p:cNvSpPr/>
          <p:nvPr/>
        </p:nvSpPr>
        <p:spPr>
          <a:xfrm>
            <a:off x="4539522" y="7571605"/>
            <a:ext cx="1391271" cy="227516"/>
          </a:xfrm>
          <a:custGeom>
            <a:avLst/>
            <a:gdLst>
              <a:gd name="connsiteX0" fmla="*/ 1823234 w 2114642"/>
              <a:gd name="connsiteY0" fmla="*/ 216997 h 225320"/>
              <a:gd name="connsiteX1" fmla="*/ 1808162 w 2114642"/>
              <a:gd name="connsiteY1" fmla="*/ 202782 h 225320"/>
              <a:gd name="connsiteX2" fmla="*/ 1920549 w 2114642"/>
              <a:gd name="connsiteY2" fmla="*/ 199028 h 225320"/>
              <a:gd name="connsiteX3" fmla="*/ 1918258 w 2114642"/>
              <a:gd name="connsiteY3" fmla="*/ 202106 h 225320"/>
              <a:gd name="connsiteX4" fmla="*/ 1994297 w 2114642"/>
              <a:gd name="connsiteY4" fmla="*/ 212462 h 225320"/>
              <a:gd name="connsiteX5" fmla="*/ 1994297 w 2114642"/>
              <a:gd name="connsiteY5" fmla="*/ 213884 h 225320"/>
              <a:gd name="connsiteX6" fmla="*/ 2001210 w 2114642"/>
              <a:gd name="connsiteY6" fmla="*/ 214583 h 225320"/>
              <a:gd name="connsiteX7" fmla="*/ 1989697 w 2114642"/>
              <a:gd name="connsiteY7" fmla="*/ 205877 h 225320"/>
              <a:gd name="connsiteX8" fmla="*/ 2011819 w 2114642"/>
              <a:gd name="connsiteY8" fmla="*/ 194558 h 225320"/>
              <a:gd name="connsiteX9" fmla="*/ 2014632 w 2114642"/>
              <a:gd name="connsiteY9" fmla="*/ 201325 h 225320"/>
              <a:gd name="connsiteX10" fmla="*/ 2037188 w 2114642"/>
              <a:gd name="connsiteY10" fmla="*/ 198946 h 225320"/>
              <a:gd name="connsiteX11" fmla="*/ 2044102 w 2114642"/>
              <a:gd name="connsiteY11" fmla="*/ 208127 h 225320"/>
              <a:gd name="connsiteX12" fmla="*/ 2066294 w 2114642"/>
              <a:gd name="connsiteY12" fmla="*/ 194564 h 225320"/>
              <a:gd name="connsiteX13" fmla="*/ 2073167 w 2114642"/>
              <a:gd name="connsiteY13" fmla="*/ 179656 h 225320"/>
              <a:gd name="connsiteX14" fmla="*/ 2077913 w 2114642"/>
              <a:gd name="connsiteY14" fmla="*/ 186106 h 225320"/>
              <a:gd name="connsiteX15" fmla="*/ 2114643 w 2114642"/>
              <a:gd name="connsiteY15" fmla="*/ 173876 h 225320"/>
              <a:gd name="connsiteX16" fmla="*/ 2060185 w 2114642"/>
              <a:gd name="connsiteY16" fmla="*/ 131196 h 225320"/>
              <a:gd name="connsiteX17" fmla="*/ 2061213 w 2114642"/>
              <a:gd name="connsiteY17" fmla="*/ 125028 h 225320"/>
              <a:gd name="connsiteX18" fmla="*/ 2060185 w 2114642"/>
              <a:gd name="connsiteY18" fmla="*/ 128376 h 225320"/>
              <a:gd name="connsiteX19" fmla="*/ 2046311 w 2114642"/>
              <a:gd name="connsiteY19" fmla="*/ 114255 h 225320"/>
              <a:gd name="connsiteX20" fmla="*/ 2046581 w 2114642"/>
              <a:gd name="connsiteY20" fmla="*/ 116610 h 225320"/>
              <a:gd name="connsiteX21" fmla="*/ 2047174 w 2114642"/>
              <a:gd name="connsiteY21" fmla="*/ 115477 h 225320"/>
              <a:gd name="connsiteX22" fmla="*/ 2046857 w 2114642"/>
              <a:gd name="connsiteY22" fmla="*/ 118860 h 225320"/>
              <a:gd name="connsiteX23" fmla="*/ 2044026 w 2114642"/>
              <a:gd name="connsiteY23" fmla="*/ 121597 h 225320"/>
              <a:gd name="connsiteX24" fmla="*/ 2044508 w 2114642"/>
              <a:gd name="connsiteY24" fmla="*/ 120710 h 225320"/>
              <a:gd name="connsiteX25" fmla="*/ 2031068 w 2114642"/>
              <a:gd name="connsiteY25" fmla="*/ 120012 h 225320"/>
              <a:gd name="connsiteX26" fmla="*/ 2031009 w 2114642"/>
              <a:gd name="connsiteY26" fmla="*/ 112922 h 225320"/>
              <a:gd name="connsiteX27" fmla="*/ 1975711 w 2114642"/>
              <a:gd name="connsiteY27" fmla="*/ 91881 h 225320"/>
              <a:gd name="connsiteX28" fmla="*/ 1943445 w 2114642"/>
              <a:gd name="connsiteY28" fmla="*/ 89619 h 225320"/>
              <a:gd name="connsiteX29" fmla="*/ 1925001 w 2114642"/>
              <a:gd name="connsiteY29" fmla="*/ 73160 h 225320"/>
              <a:gd name="connsiteX30" fmla="*/ 1922704 w 2114642"/>
              <a:gd name="connsiteY30" fmla="*/ 81901 h 225320"/>
              <a:gd name="connsiteX31" fmla="*/ 1908877 w 2114642"/>
              <a:gd name="connsiteY31" fmla="*/ 72039 h 225320"/>
              <a:gd name="connsiteX32" fmla="*/ 1911080 w 2114642"/>
              <a:gd name="connsiteY32" fmla="*/ 64173 h 225320"/>
              <a:gd name="connsiteX33" fmla="*/ 1876605 w 2114642"/>
              <a:gd name="connsiteY33" fmla="*/ 64109 h 225320"/>
              <a:gd name="connsiteX34" fmla="*/ 1853532 w 2114642"/>
              <a:gd name="connsiteY34" fmla="*/ 50969 h 225320"/>
              <a:gd name="connsiteX35" fmla="*/ 1860487 w 2114642"/>
              <a:gd name="connsiteY35" fmla="*/ 58746 h 225320"/>
              <a:gd name="connsiteX36" fmla="*/ 1860041 w 2114642"/>
              <a:gd name="connsiteY36" fmla="*/ 61677 h 225320"/>
              <a:gd name="connsiteX37" fmla="*/ 1806846 w 2114642"/>
              <a:gd name="connsiteY37" fmla="*/ 51421 h 225320"/>
              <a:gd name="connsiteX38" fmla="*/ 1806846 w 2114642"/>
              <a:gd name="connsiteY38" fmla="*/ 48590 h 225320"/>
              <a:gd name="connsiteX39" fmla="*/ 1801354 w 2114642"/>
              <a:gd name="connsiteY39" fmla="*/ 77778 h 225320"/>
              <a:gd name="connsiteX40" fmla="*/ 1796760 w 2114642"/>
              <a:gd name="connsiteY40" fmla="*/ 72608 h 225320"/>
              <a:gd name="connsiteX41" fmla="*/ 1789846 w 2114642"/>
              <a:gd name="connsiteY41" fmla="*/ 77578 h 225320"/>
              <a:gd name="connsiteX42" fmla="*/ 1787491 w 2114642"/>
              <a:gd name="connsiteY42" fmla="*/ 69325 h 225320"/>
              <a:gd name="connsiteX43" fmla="*/ 1746878 w 2114642"/>
              <a:gd name="connsiteY43" fmla="*/ 66740 h 225320"/>
              <a:gd name="connsiteX44" fmla="*/ 1761322 w 2114642"/>
              <a:gd name="connsiteY44" fmla="*/ 98272 h 225320"/>
              <a:gd name="connsiteX45" fmla="*/ 1726760 w 2114642"/>
              <a:gd name="connsiteY45" fmla="*/ 86353 h 225320"/>
              <a:gd name="connsiteX46" fmla="*/ 1719846 w 2114642"/>
              <a:gd name="connsiteY46" fmla="*/ 75757 h 225320"/>
              <a:gd name="connsiteX47" fmla="*/ 1694529 w 2114642"/>
              <a:gd name="connsiteY47" fmla="*/ 78447 h 225320"/>
              <a:gd name="connsiteX48" fmla="*/ 1682940 w 2114642"/>
              <a:gd name="connsiteY48" fmla="*/ 66905 h 225320"/>
              <a:gd name="connsiteX49" fmla="*/ 1694470 w 2114642"/>
              <a:gd name="connsiteY49" fmla="*/ 67104 h 225320"/>
              <a:gd name="connsiteX50" fmla="*/ 1669136 w 2114642"/>
              <a:gd name="connsiteY50" fmla="*/ 49964 h 225320"/>
              <a:gd name="connsiteX51" fmla="*/ 1669036 w 2114642"/>
              <a:gd name="connsiteY51" fmla="*/ 50275 h 225320"/>
              <a:gd name="connsiteX52" fmla="*/ 1670164 w 2114642"/>
              <a:gd name="connsiteY52" fmla="*/ 51997 h 225320"/>
              <a:gd name="connsiteX53" fmla="*/ 1668554 w 2114642"/>
              <a:gd name="connsiteY53" fmla="*/ 52278 h 225320"/>
              <a:gd name="connsiteX54" fmla="*/ 1653018 w 2114642"/>
              <a:gd name="connsiteY54" fmla="*/ 61595 h 225320"/>
              <a:gd name="connsiteX55" fmla="*/ 1614038 w 2114642"/>
              <a:gd name="connsiteY55" fmla="*/ 56261 h 225320"/>
              <a:gd name="connsiteX56" fmla="*/ 1609444 w 2114642"/>
              <a:gd name="connsiteY56" fmla="*/ 68062 h 225320"/>
              <a:gd name="connsiteX57" fmla="*/ 1595617 w 2114642"/>
              <a:gd name="connsiteY57" fmla="*/ 61031 h 225320"/>
              <a:gd name="connsiteX58" fmla="*/ 1595617 w 2114642"/>
              <a:gd name="connsiteY58" fmla="*/ 51638 h 225320"/>
              <a:gd name="connsiteX59" fmla="*/ 1652084 w 2114642"/>
              <a:gd name="connsiteY59" fmla="*/ 48143 h 225320"/>
              <a:gd name="connsiteX60" fmla="*/ 1652389 w 2114642"/>
              <a:gd name="connsiteY60" fmla="*/ 43855 h 225320"/>
              <a:gd name="connsiteX61" fmla="*/ 1623495 w 2114642"/>
              <a:gd name="connsiteY61" fmla="*/ 47092 h 225320"/>
              <a:gd name="connsiteX62" fmla="*/ 1617832 w 2114642"/>
              <a:gd name="connsiteY62" fmla="*/ 29106 h 225320"/>
              <a:gd name="connsiteX63" fmla="*/ 1611453 w 2114642"/>
              <a:gd name="connsiteY63" fmla="*/ 38298 h 225320"/>
              <a:gd name="connsiteX64" fmla="*/ 1540783 w 2114642"/>
              <a:gd name="connsiteY64" fmla="*/ 29164 h 225320"/>
              <a:gd name="connsiteX65" fmla="*/ 1543908 w 2114642"/>
              <a:gd name="connsiteY65" fmla="*/ 33881 h 225320"/>
              <a:gd name="connsiteX66" fmla="*/ 1527673 w 2114642"/>
              <a:gd name="connsiteY66" fmla="*/ 31708 h 225320"/>
              <a:gd name="connsiteX67" fmla="*/ 1469667 w 2114642"/>
              <a:gd name="connsiteY67" fmla="*/ 12335 h 225320"/>
              <a:gd name="connsiteX68" fmla="*/ 1466595 w 2114642"/>
              <a:gd name="connsiteY68" fmla="*/ 23408 h 225320"/>
              <a:gd name="connsiteX69" fmla="*/ 1452973 w 2114642"/>
              <a:gd name="connsiteY69" fmla="*/ 21569 h 225320"/>
              <a:gd name="connsiteX70" fmla="*/ 1443228 w 2114642"/>
              <a:gd name="connsiteY70" fmla="*/ 26456 h 225320"/>
              <a:gd name="connsiteX71" fmla="*/ 1426076 w 2114642"/>
              <a:gd name="connsiteY71" fmla="*/ 25581 h 225320"/>
              <a:gd name="connsiteX72" fmla="*/ 1426076 w 2114642"/>
              <a:gd name="connsiteY72" fmla="*/ 25575 h 225320"/>
              <a:gd name="connsiteX73" fmla="*/ 1426035 w 2114642"/>
              <a:gd name="connsiteY73" fmla="*/ 25546 h 225320"/>
              <a:gd name="connsiteX74" fmla="*/ 1424696 w 2114642"/>
              <a:gd name="connsiteY74" fmla="*/ 24242 h 225320"/>
              <a:gd name="connsiteX75" fmla="*/ 1424772 w 2114642"/>
              <a:gd name="connsiteY75" fmla="*/ 25164 h 225320"/>
              <a:gd name="connsiteX76" fmla="*/ 1408754 w 2114642"/>
              <a:gd name="connsiteY76" fmla="*/ 28712 h 225320"/>
              <a:gd name="connsiteX77" fmla="*/ 1395144 w 2114642"/>
              <a:gd name="connsiteY77" fmla="*/ 40249 h 225320"/>
              <a:gd name="connsiteX78" fmla="*/ 1387237 w 2114642"/>
              <a:gd name="connsiteY78" fmla="*/ 24371 h 225320"/>
              <a:gd name="connsiteX79" fmla="*/ 1349861 w 2114642"/>
              <a:gd name="connsiteY79" fmla="*/ 31238 h 225320"/>
              <a:gd name="connsiteX80" fmla="*/ 1341714 w 2114642"/>
              <a:gd name="connsiteY80" fmla="*/ 0 h 225320"/>
              <a:gd name="connsiteX81" fmla="*/ 1325613 w 2114642"/>
              <a:gd name="connsiteY81" fmla="*/ 16477 h 225320"/>
              <a:gd name="connsiteX82" fmla="*/ 1327692 w 2114642"/>
              <a:gd name="connsiteY82" fmla="*/ 3842 h 225320"/>
              <a:gd name="connsiteX83" fmla="*/ 1313090 w 2114642"/>
              <a:gd name="connsiteY83" fmla="*/ 8893 h 225320"/>
              <a:gd name="connsiteX84" fmla="*/ 1305459 w 2114642"/>
              <a:gd name="connsiteY84" fmla="*/ 38851 h 225320"/>
              <a:gd name="connsiteX85" fmla="*/ 1308567 w 2114642"/>
              <a:gd name="connsiteY85" fmla="*/ 42369 h 225320"/>
              <a:gd name="connsiteX86" fmla="*/ 1280895 w 2114642"/>
              <a:gd name="connsiteY86" fmla="*/ 45547 h 225320"/>
              <a:gd name="connsiteX87" fmla="*/ 1281264 w 2114642"/>
              <a:gd name="connsiteY87" fmla="*/ 39878 h 225320"/>
              <a:gd name="connsiteX88" fmla="*/ 1270744 w 2114642"/>
              <a:gd name="connsiteY88" fmla="*/ 42751 h 225320"/>
              <a:gd name="connsiteX89" fmla="*/ 1270080 w 2114642"/>
              <a:gd name="connsiteY89" fmla="*/ 35497 h 225320"/>
              <a:gd name="connsiteX90" fmla="*/ 1255061 w 2114642"/>
              <a:gd name="connsiteY90" fmla="*/ 37746 h 225320"/>
              <a:gd name="connsiteX91" fmla="*/ 1257122 w 2114642"/>
              <a:gd name="connsiteY91" fmla="*/ 39702 h 225320"/>
              <a:gd name="connsiteX92" fmla="*/ 1235395 w 2114642"/>
              <a:gd name="connsiteY92" fmla="*/ 39367 h 225320"/>
              <a:gd name="connsiteX93" fmla="*/ 1235635 w 2114642"/>
              <a:gd name="connsiteY93" fmla="*/ 35338 h 225320"/>
              <a:gd name="connsiteX94" fmla="*/ 1179668 w 2114642"/>
              <a:gd name="connsiteY94" fmla="*/ 40566 h 225320"/>
              <a:gd name="connsiteX95" fmla="*/ 1182540 w 2114642"/>
              <a:gd name="connsiteY95" fmla="*/ 32342 h 225320"/>
              <a:gd name="connsiteX96" fmla="*/ 1171615 w 2114642"/>
              <a:gd name="connsiteY96" fmla="*/ 40912 h 225320"/>
              <a:gd name="connsiteX97" fmla="*/ 1171174 w 2114642"/>
              <a:gd name="connsiteY97" fmla="*/ 30809 h 225320"/>
              <a:gd name="connsiteX98" fmla="*/ 1155679 w 2114642"/>
              <a:gd name="connsiteY98" fmla="*/ 22967 h 225320"/>
              <a:gd name="connsiteX99" fmla="*/ 1158199 w 2114642"/>
              <a:gd name="connsiteY99" fmla="*/ 36201 h 225320"/>
              <a:gd name="connsiteX100" fmla="*/ 1148048 w 2114642"/>
              <a:gd name="connsiteY100" fmla="*/ 33411 h 225320"/>
              <a:gd name="connsiteX101" fmla="*/ 1142826 w 2114642"/>
              <a:gd name="connsiteY101" fmla="*/ 9751 h 225320"/>
              <a:gd name="connsiteX102" fmla="*/ 1135219 w 2114642"/>
              <a:gd name="connsiteY102" fmla="*/ 20183 h 225320"/>
              <a:gd name="connsiteX103" fmla="*/ 1133733 w 2114642"/>
              <a:gd name="connsiteY103" fmla="*/ 8500 h 225320"/>
              <a:gd name="connsiteX104" fmla="*/ 1118426 w 2114642"/>
              <a:gd name="connsiteY104" fmla="*/ 13604 h 225320"/>
              <a:gd name="connsiteX105" fmla="*/ 1116775 w 2114642"/>
              <a:gd name="connsiteY105" fmla="*/ 4770 h 225320"/>
              <a:gd name="connsiteX106" fmla="*/ 1100710 w 2114642"/>
              <a:gd name="connsiteY106" fmla="*/ 21246 h 225320"/>
              <a:gd name="connsiteX107" fmla="*/ 1110402 w 2114642"/>
              <a:gd name="connsiteY107" fmla="*/ 13945 h 225320"/>
              <a:gd name="connsiteX108" fmla="*/ 1109221 w 2114642"/>
              <a:gd name="connsiteY108" fmla="*/ 31020 h 225320"/>
              <a:gd name="connsiteX109" fmla="*/ 1088339 w 2114642"/>
              <a:gd name="connsiteY109" fmla="*/ 33922 h 225320"/>
              <a:gd name="connsiteX110" fmla="*/ 1093303 w 2114642"/>
              <a:gd name="connsiteY110" fmla="*/ 28847 h 225320"/>
              <a:gd name="connsiteX111" fmla="*/ 1074271 w 2114642"/>
              <a:gd name="connsiteY111" fmla="*/ 21945 h 225320"/>
              <a:gd name="connsiteX112" fmla="*/ 1074717 w 2114642"/>
              <a:gd name="connsiteY112" fmla="*/ 32066 h 225320"/>
              <a:gd name="connsiteX113" fmla="*/ 1069519 w 2114642"/>
              <a:gd name="connsiteY113" fmla="*/ 24177 h 225320"/>
              <a:gd name="connsiteX114" fmla="*/ 1052637 w 2114642"/>
              <a:gd name="connsiteY114" fmla="*/ 36219 h 225320"/>
              <a:gd name="connsiteX115" fmla="*/ 1053395 w 2114642"/>
              <a:gd name="connsiteY115" fmla="*/ 32001 h 225320"/>
              <a:gd name="connsiteX116" fmla="*/ 1047033 w 2114642"/>
              <a:gd name="connsiteY116" fmla="*/ 34040 h 225320"/>
              <a:gd name="connsiteX117" fmla="*/ 1049036 w 2114642"/>
              <a:gd name="connsiteY117" fmla="*/ 21393 h 225320"/>
              <a:gd name="connsiteX118" fmla="*/ 1042493 w 2114642"/>
              <a:gd name="connsiteY118" fmla="*/ 33429 h 225320"/>
              <a:gd name="connsiteX119" fmla="*/ 1032342 w 2114642"/>
              <a:gd name="connsiteY119" fmla="*/ 30609 h 225320"/>
              <a:gd name="connsiteX120" fmla="*/ 1034821 w 2114642"/>
              <a:gd name="connsiteY120" fmla="*/ 28078 h 225320"/>
              <a:gd name="connsiteX121" fmla="*/ 1001780 w 2114642"/>
              <a:gd name="connsiteY121" fmla="*/ 25023 h 225320"/>
              <a:gd name="connsiteX122" fmla="*/ 1001322 w 2114642"/>
              <a:gd name="connsiteY122" fmla="*/ 14908 h 225320"/>
              <a:gd name="connsiteX123" fmla="*/ 984411 w 2114642"/>
              <a:gd name="connsiteY123" fmla="*/ 26991 h 225320"/>
              <a:gd name="connsiteX124" fmla="*/ 963540 w 2114642"/>
              <a:gd name="connsiteY124" fmla="*/ 14092 h 225320"/>
              <a:gd name="connsiteX125" fmla="*/ 903720 w 2114642"/>
              <a:gd name="connsiteY125" fmla="*/ 21898 h 225320"/>
              <a:gd name="connsiteX126" fmla="*/ 851635 w 2114642"/>
              <a:gd name="connsiteY126" fmla="*/ 8893 h 225320"/>
              <a:gd name="connsiteX127" fmla="*/ 763296 w 2114642"/>
              <a:gd name="connsiteY127" fmla="*/ 27437 h 225320"/>
              <a:gd name="connsiteX128" fmla="*/ 690635 w 2114642"/>
              <a:gd name="connsiteY128" fmla="*/ 22315 h 225320"/>
              <a:gd name="connsiteX129" fmla="*/ 684637 w 2114642"/>
              <a:gd name="connsiteY129" fmla="*/ 31537 h 225320"/>
              <a:gd name="connsiteX130" fmla="*/ 627430 w 2114642"/>
              <a:gd name="connsiteY130" fmla="*/ 20506 h 225320"/>
              <a:gd name="connsiteX131" fmla="*/ 618637 w 2114642"/>
              <a:gd name="connsiteY131" fmla="*/ 26145 h 225320"/>
              <a:gd name="connsiteX132" fmla="*/ 621415 w 2114642"/>
              <a:gd name="connsiteY132" fmla="*/ 34187 h 225320"/>
              <a:gd name="connsiteX133" fmla="*/ 604628 w 2114642"/>
              <a:gd name="connsiteY133" fmla="*/ 23531 h 225320"/>
              <a:gd name="connsiteX134" fmla="*/ 606108 w 2114642"/>
              <a:gd name="connsiteY134" fmla="*/ 22327 h 225320"/>
              <a:gd name="connsiteX135" fmla="*/ 581901 w 2114642"/>
              <a:gd name="connsiteY135" fmla="*/ 17663 h 225320"/>
              <a:gd name="connsiteX136" fmla="*/ 585467 w 2114642"/>
              <a:gd name="connsiteY136" fmla="*/ 30192 h 225320"/>
              <a:gd name="connsiteX137" fmla="*/ 574418 w 2114642"/>
              <a:gd name="connsiteY137" fmla="*/ 28078 h 225320"/>
              <a:gd name="connsiteX138" fmla="*/ 577372 w 2114642"/>
              <a:gd name="connsiteY138" fmla="*/ 25669 h 225320"/>
              <a:gd name="connsiteX139" fmla="*/ 462653 w 2114642"/>
              <a:gd name="connsiteY139" fmla="*/ 39132 h 225320"/>
              <a:gd name="connsiteX140" fmla="*/ 453184 w 2114642"/>
              <a:gd name="connsiteY140" fmla="*/ 31373 h 225320"/>
              <a:gd name="connsiteX141" fmla="*/ 422816 w 2114642"/>
              <a:gd name="connsiteY141" fmla="*/ 40436 h 225320"/>
              <a:gd name="connsiteX142" fmla="*/ 422170 w 2114642"/>
              <a:gd name="connsiteY142" fmla="*/ 43180 h 225320"/>
              <a:gd name="connsiteX143" fmla="*/ 405881 w 2114642"/>
              <a:gd name="connsiteY143" fmla="*/ 41394 h 225320"/>
              <a:gd name="connsiteX144" fmla="*/ 403085 w 2114642"/>
              <a:gd name="connsiteY144" fmla="*/ 40989 h 225320"/>
              <a:gd name="connsiteX145" fmla="*/ 256041 w 2114642"/>
              <a:gd name="connsiteY145" fmla="*/ 34739 h 225320"/>
              <a:gd name="connsiteX146" fmla="*/ 258197 w 2114642"/>
              <a:gd name="connsiteY146" fmla="*/ 39597 h 225320"/>
              <a:gd name="connsiteX147" fmla="*/ 220762 w 2114642"/>
              <a:gd name="connsiteY147" fmla="*/ 36801 h 225320"/>
              <a:gd name="connsiteX148" fmla="*/ 196397 w 2114642"/>
              <a:gd name="connsiteY148" fmla="*/ 49905 h 225320"/>
              <a:gd name="connsiteX149" fmla="*/ 181048 w 2114642"/>
              <a:gd name="connsiteY149" fmla="*/ 42492 h 225320"/>
              <a:gd name="connsiteX150" fmla="*/ 144154 w 2114642"/>
              <a:gd name="connsiteY150" fmla="*/ 54663 h 225320"/>
              <a:gd name="connsiteX151" fmla="*/ 101720 w 2114642"/>
              <a:gd name="connsiteY151" fmla="*/ 52331 h 225320"/>
              <a:gd name="connsiteX152" fmla="*/ 101550 w 2114642"/>
              <a:gd name="connsiteY152" fmla="*/ 53853 h 225320"/>
              <a:gd name="connsiteX153" fmla="*/ 42040 w 2114642"/>
              <a:gd name="connsiteY153" fmla="*/ 51262 h 225320"/>
              <a:gd name="connsiteX154" fmla="*/ 43162 w 2114642"/>
              <a:gd name="connsiteY154" fmla="*/ 48725 h 225320"/>
              <a:gd name="connsiteX155" fmla="*/ 0 w 2114642"/>
              <a:gd name="connsiteY155" fmla="*/ 103482 h 225320"/>
              <a:gd name="connsiteX156" fmla="*/ 12300 w 2114642"/>
              <a:gd name="connsiteY156" fmla="*/ 163732 h 225320"/>
              <a:gd name="connsiteX157" fmla="*/ 49735 w 2114642"/>
              <a:gd name="connsiteY157" fmla="*/ 212662 h 225320"/>
              <a:gd name="connsiteX158" fmla="*/ 151179 w 2114642"/>
              <a:gd name="connsiteY158" fmla="*/ 202053 h 225320"/>
              <a:gd name="connsiteX159" fmla="*/ 232146 w 2114642"/>
              <a:gd name="connsiteY159" fmla="*/ 221185 h 225320"/>
              <a:gd name="connsiteX160" fmla="*/ 429189 w 2114642"/>
              <a:gd name="connsiteY160" fmla="*/ 214712 h 225320"/>
              <a:gd name="connsiteX161" fmla="*/ 443263 w 2114642"/>
              <a:gd name="connsiteY161" fmla="*/ 201120 h 225320"/>
              <a:gd name="connsiteX162" fmla="*/ 573349 w 2114642"/>
              <a:gd name="connsiteY162" fmla="*/ 214512 h 225320"/>
              <a:gd name="connsiteX163" fmla="*/ 574212 w 2114642"/>
              <a:gd name="connsiteY163" fmla="*/ 202811 h 225320"/>
              <a:gd name="connsiteX164" fmla="*/ 588075 w 2114642"/>
              <a:gd name="connsiteY164" fmla="*/ 211411 h 225320"/>
              <a:gd name="connsiteX165" fmla="*/ 908501 w 2114642"/>
              <a:gd name="connsiteY165" fmla="*/ 207980 h 225320"/>
              <a:gd name="connsiteX166" fmla="*/ 954300 w 2114642"/>
              <a:gd name="connsiteY166" fmla="*/ 219346 h 225320"/>
              <a:gd name="connsiteX167" fmla="*/ 1052144 w 2114642"/>
              <a:gd name="connsiteY167" fmla="*/ 206647 h 225320"/>
              <a:gd name="connsiteX168" fmla="*/ 1050934 w 2114642"/>
              <a:gd name="connsiteY168" fmla="*/ 207933 h 225320"/>
              <a:gd name="connsiteX169" fmla="*/ 1066012 w 2114642"/>
              <a:gd name="connsiteY169" fmla="*/ 205678 h 225320"/>
              <a:gd name="connsiteX170" fmla="*/ 1066247 w 2114642"/>
              <a:gd name="connsiteY170" fmla="*/ 208926 h 225320"/>
              <a:gd name="connsiteX171" fmla="*/ 1130867 w 2114642"/>
              <a:gd name="connsiteY171" fmla="*/ 213032 h 225320"/>
              <a:gd name="connsiteX172" fmla="*/ 1129651 w 2114642"/>
              <a:gd name="connsiteY172" fmla="*/ 214307 h 225320"/>
              <a:gd name="connsiteX173" fmla="*/ 1484428 w 2114642"/>
              <a:gd name="connsiteY173" fmla="*/ 210923 h 225320"/>
              <a:gd name="connsiteX174" fmla="*/ 1669899 w 2114642"/>
              <a:gd name="connsiteY174" fmla="*/ 219564 h 225320"/>
              <a:gd name="connsiteX175" fmla="*/ 1823234 w 2114642"/>
              <a:gd name="connsiteY175" fmla="*/ 216997 h 225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</a:cxnLst>
            <a:rect l="l" t="t" r="r" b="b"/>
            <a:pathLst>
              <a:path w="2114642" h="225320">
                <a:moveTo>
                  <a:pt x="1823234" y="216997"/>
                </a:moveTo>
                <a:lnTo>
                  <a:pt x="1808162" y="202782"/>
                </a:lnTo>
                <a:cubicBezTo>
                  <a:pt x="1856551" y="196244"/>
                  <a:pt x="1879131" y="210489"/>
                  <a:pt x="1920549" y="199028"/>
                </a:cubicBezTo>
                <a:lnTo>
                  <a:pt x="1918258" y="202106"/>
                </a:lnTo>
                <a:cubicBezTo>
                  <a:pt x="1924284" y="205396"/>
                  <a:pt x="1927686" y="173477"/>
                  <a:pt x="1994297" y="212462"/>
                </a:cubicBezTo>
                <a:lnTo>
                  <a:pt x="1994297" y="213884"/>
                </a:lnTo>
                <a:cubicBezTo>
                  <a:pt x="1996611" y="213637"/>
                  <a:pt x="1996593" y="210800"/>
                  <a:pt x="2001210" y="214583"/>
                </a:cubicBezTo>
                <a:lnTo>
                  <a:pt x="1989697" y="205877"/>
                </a:lnTo>
                <a:cubicBezTo>
                  <a:pt x="1996593" y="202306"/>
                  <a:pt x="2002626" y="195516"/>
                  <a:pt x="2011819" y="194558"/>
                </a:cubicBezTo>
                <a:cubicBezTo>
                  <a:pt x="2013775" y="196133"/>
                  <a:pt x="2014444" y="199046"/>
                  <a:pt x="2014632" y="201325"/>
                </a:cubicBezTo>
                <a:lnTo>
                  <a:pt x="2037188" y="198946"/>
                </a:lnTo>
                <a:lnTo>
                  <a:pt x="2044102" y="208127"/>
                </a:lnTo>
                <a:cubicBezTo>
                  <a:pt x="2050992" y="203152"/>
                  <a:pt x="2047856" y="183774"/>
                  <a:pt x="2066294" y="194564"/>
                </a:cubicBezTo>
                <a:cubicBezTo>
                  <a:pt x="2059339" y="181119"/>
                  <a:pt x="2075446" y="186499"/>
                  <a:pt x="2073167" y="179656"/>
                </a:cubicBezTo>
                <a:cubicBezTo>
                  <a:pt x="2074095" y="181318"/>
                  <a:pt x="2076209" y="183803"/>
                  <a:pt x="2077913" y="186106"/>
                </a:cubicBezTo>
                <a:cubicBezTo>
                  <a:pt x="2088880" y="184543"/>
                  <a:pt x="2109533" y="180778"/>
                  <a:pt x="2114643" y="173876"/>
                </a:cubicBezTo>
                <a:cubicBezTo>
                  <a:pt x="2114643" y="173876"/>
                  <a:pt x="2071728" y="145569"/>
                  <a:pt x="2060185" y="131196"/>
                </a:cubicBezTo>
                <a:cubicBezTo>
                  <a:pt x="2075628" y="134849"/>
                  <a:pt x="2064256" y="129551"/>
                  <a:pt x="2061213" y="125028"/>
                </a:cubicBezTo>
                <a:lnTo>
                  <a:pt x="2060185" y="128376"/>
                </a:lnTo>
                <a:cubicBezTo>
                  <a:pt x="2050934" y="125092"/>
                  <a:pt x="2050934" y="116610"/>
                  <a:pt x="2046311" y="114255"/>
                </a:cubicBezTo>
                <a:cubicBezTo>
                  <a:pt x="2046311" y="114936"/>
                  <a:pt x="2046452" y="115765"/>
                  <a:pt x="2046581" y="116610"/>
                </a:cubicBezTo>
                <a:lnTo>
                  <a:pt x="2047174" y="115477"/>
                </a:lnTo>
                <a:cubicBezTo>
                  <a:pt x="2047609" y="116975"/>
                  <a:pt x="2047351" y="118014"/>
                  <a:pt x="2046857" y="118860"/>
                </a:cubicBezTo>
                <a:cubicBezTo>
                  <a:pt x="2046969" y="120675"/>
                  <a:pt x="2046540" y="122103"/>
                  <a:pt x="2044026" y="121597"/>
                </a:cubicBezTo>
                <a:lnTo>
                  <a:pt x="2044508" y="120710"/>
                </a:lnTo>
                <a:cubicBezTo>
                  <a:pt x="2040642" y="121944"/>
                  <a:pt x="2033975" y="120617"/>
                  <a:pt x="2031068" y="120012"/>
                </a:cubicBezTo>
                <a:lnTo>
                  <a:pt x="2031009" y="112922"/>
                </a:lnTo>
                <a:cubicBezTo>
                  <a:pt x="2024154" y="126420"/>
                  <a:pt x="1984916" y="92327"/>
                  <a:pt x="1975711" y="91881"/>
                </a:cubicBezTo>
                <a:cubicBezTo>
                  <a:pt x="1966466" y="82941"/>
                  <a:pt x="1954988" y="94090"/>
                  <a:pt x="1943445" y="89619"/>
                </a:cubicBezTo>
                <a:cubicBezTo>
                  <a:pt x="1925042" y="87334"/>
                  <a:pt x="1934241" y="79275"/>
                  <a:pt x="1925001" y="73160"/>
                </a:cubicBezTo>
                <a:cubicBezTo>
                  <a:pt x="1913459" y="68714"/>
                  <a:pt x="1927333" y="81425"/>
                  <a:pt x="1922704" y="81901"/>
                </a:cubicBezTo>
                <a:lnTo>
                  <a:pt x="1908877" y="72039"/>
                </a:lnTo>
                <a:cubicBezTo>
                  <a:pt x="1916913" y="71187"/>
                  <a:pt x="1912548" y="66911"/>
                  <a:pt x="1911080" y="64173"/>
                </a:cubicBezTo>
                <a:cubicBezTo>
                  <a:pt x="1899132" y="62969"/>
                  <a:pt x="1880282" y="49970"/>
                  <a:pt x="1876605" y="64109"/>
                </a:cubicBezTo>
                <a:cubicBezTo>
                  <a:pt x="1860481" y="57336"/>
                  <a:pt x="1860446" y="51668"/>
                  <a:pt x="1853532" y="50969"/>
                </a:cubicBezTo>
                <a:cubicBezTo>
                  <a:pt x="1855852" y="53547"/>
                  <a:pt x="1860446" y="55891"/>
                  <a:pt x="1860487" y="58746"/>
                </a:cubicBezTo>
                <a:cubicBezTo>
                  <a:pt x="1854026" y="52502"/>
                  <a:pt x="1857403" y="60285"/>
                  <a:pt x="1860041" y="61677"/>
                </a:cubicBezTo>
                <a:cubicBezTo>
                  <a:pt x="1850190" y="67821"/>
                  <a:pt x="1808913" y="35890"/>
                  <a:pt x="1806846" y="51421"/>
                </a:cubicBezTo>
                <a:lnTo>
                  <a:pt x="1806846" y="48590"/>
                </a:lnTo>
                <a:cubicBezTo>
                  <a:pt x="1804555" y="60156"/>
                  <a:pt x="1808232" y="71387"/>
                  <a:pt x="1801354" y="77778"/>
                </a:cubicBezTo>
                <a:lnTo>
                  <a:pt x="1796760" y="72608"/>
                </a:lnTo>
                <a:lnTo>
                  <a:pt x="1789846" y="77578"/>
                </a:lnTo>
                <a:cubicBezTo>
                  <a:pt x="1785212" y="73818"/>
                  <a:pt x="1787491" y="70740"/>
                  <a:pt x="1787491" y="69325"/>
                </a:cubicBezTo>
                <a:cubicBezTo>
                  <a:pt x="1776231" y="74664"/>
                  <a:pt x="1760518" y="68291"/>
                  <a:pt x="1746878" y="66740"/>
                </a:cubicBezTo>
                <a:lnTo>
                  <a:pt x="1761322" y="98272"/>
                </a:lnTo>
                <a:cubicBezTo>
                  <a:pt x="1749815" y="90988"/>
                  <a:pt x="1729057" y="76203"/>
                  <a:pt x="1726760" y="86353"/>
                </a:cubicBezTo>
                <a:lnTo>
                  <a:pt x="1719846" y="75757"/>
                </a:lnTo>
                <a:cubicBezTo>
                  <a:pt x="1696773" y="55527"/>
                  <a:pt x="1703740" y="84544"/>
                  <a:pt x="1694529" y="78447"/>
                </a:cubicBezTo>
                <a:lnTo>
                  <a:pt x="1682940" y="66905"/>
                </a:lnTo>
                <a:lnTo>
                  <a:pt x="1694470" y="67104"/>
                </a:lnTo>
                <a:cubicBezTo>
                  <a:pt x="1682940" y="61254"/>
                  <a:pt x="1678329" y="57483"/>
                  <a:pt x="1669136" y="49964"/>
                </a:cubicBezTo>
                <a:cubicBezTo>
                  <a:pt x="1669136" y="50082"/>
                  <a:pt x="1669036" y="50164"/>
                  <a:pt x="1669036" y="50275"/>
                </a:cubicBezTo>
                <a:cubicBezTo>
                  <a:pt x="1669670" y="50757"/>
                  <a:pt x="1670076" y="51303"/>
                  <a:pt x="1670164" y="51997"/>
                </a:cubicBezTo>
                <a:lnTo>
                  <a:pt x="1668554" y="52278"/>
                </a:lnTo>
                <a:cubicBezTo>
                  <a:pt x="1667156" y="58029"/>
                  <a:pt x="1661141" y="61976"/>
                  <a:pt x="1653018" y="61595"/>
                </a:cubicBezTo>
                <a:cubicBezTo>
                  <a:pt x="1641481" y="59973"/>
                  <a:pt x="1632459" y="68479"/>
                  <a:pt x="1614038" y="56261"/>
                </a:cubicBezTo>
                <a:lnTo>
                  <a:pt x="1609444" y="68062"/>
                </a:lnTo>
                <a:lnTo>
                  <a:pt x="1595617" y="61031"/>
                </a:lnTo>
                <a:lnTo>
                  <a:pt x="1595617" y="51638"/>
                </a:lnTo>
                <a:cubicBezTo>
                  <a:pt x="1609168" y="52202"/>
                  <a:pt x="1634667" y="48625"/>
                  <a:pt x="1652084" y="48143"/>
                </a:cubicBezTo>
                <a:lnTo>
                  <a:pt x="1652389" y="43855"/>
                </a:lnTo>
                <a:cubicBezTo>
                  <a:pt x="1642063" y="43867"/>
                  <a:pt x="1630315" y="48032"/>
                  <a:pt x="1623495" y="47092"/>
                </a:cubicBezTo>
                <a:cubicBezTo>
                  <a:pt x="1620164" y="45218"/>
                  <a:pt x="1611653" y="35444"/>
                  <a:pt x="1617832" y="29106"/>
                </a:cubicBezTo>
                <a:lnTo>
                  <a:pt x="1611453" y="38298"/>
                </a:lnTo>
                <a:cubicBezTo>
                  <a:pt x="1576979" y="39350"/>
                  <a:pt x="1576762" y="39802"/>
                  <a:pt x="1540783" y="29164"/>
                </a:cubicBezTo>
                <a:lnTo>
                  <a:pt x="1543908" y="33881"/>
                </a:lnTo>
                <a:cubicBezTo>
                  <a:pt x="1536771" y="36654"/>
                  <a:pt x="1529658" y="39350"/>
                  <a:pt x="1527673" y="31708"/>
                </a:cubicBezTo>
                <a:cubicBezTo>
                  <a:pt x="1506074" y="30157"/>
                  <a:pt x="1483694" y="24236"/>
                  <a:pt x="1469667" y="12335"/>
                </a:cubicBezTo>
                <a:lnTo>
                  <a:pt x="1466595" y="23408"/>
                </a:lnTo>
                <a:cubicBezTo>
                  <a:pt x="1462031" y="22797"/>
                  <a:pt x="1455193" y="6068"/>
                  <a:pt x="1452973" y="21569"/>
                </a:cubicBezTo>
                <a:lnTo>
                  <a:pt x="1443228" y="26456"/>
                </a:lnTo>
                <a:cubicBezTo>
                  <a:pt x="1436996" y="25611"/>
                  <a:pt x="1433172" y="31937"/>
                  <a:pt x="1426076" y="25581"/>
                </a:cubicBezTo>
                <a:cubicBezTo>
                  <a:pt x="1426076" y="25569"/>
                  <a:pt x="1426076" y="25575"/>
                  <a:pt x="1426076" y="25575"/>
                </a:cubicBezTo>
                <a:cubicBezTo>
                  <a:pt x="1426058" y="25546"/>
                  <a:pt x="1426035" y="25546"/>
                  <a:pt x="1426035" y="25546"/>
                </a:cubicBezTo>
                <a:cubicBezTo>
                  <a:pt x="1425600" y="25152"/>
                  <a:pt x="1425136" y="24735"/>
                  <a:pt x="1424696" y="24242"/>
                </a:cubicBezTo>
                <a:cubicBezTo>
                  <a:pt x="1424696" y="24583"/>
                  <a:pt x="1424737" y="24870"/>
                  <a:pt x="1424772" y="25164"/>
                </a:cubicBezTo>
                <a:cubicBezTo>
                  <a:pt x="1410663" y="20271"/>
                  <a:pt x="1424913" y="35085"/>
                  <a:pt x="1408754" y="28712"/>
                </a:cubicBezTo>
                <a:cubicBezTo>
                  <a:pt x="1403567" y="20841"/>
                  <a:pt x="1403021" y="42763"/>
                  <a:pt x="1395144" y="40249"/>
                </a:cubicBezTo>
                <a:lnTo>
                  <a:pt x="1387237" y="24371"/>
                </a:lnTo>
                <a:cubicBezTo>
                  <a:pt x="1372969" y="15261"/>
                  <a:pt x="1370531" y="31185"/>
                  <a:pt x="1349861" y="31238"/>
                </a:cubicBezTo>
                <a:cubicBezTo>
                  <a:pt x="1339934" y="25581"/>
                  <a:pt x="1335141" y="12030"/>
                  <a:pt x="1341714" y="0"/>
                </a:cubicBezTo>
                <a:cubicBezTo>
                  <a:pt x="1332674" y="14562"/>
                  <a:pt x="1337602" y="9492"/>
                  <a:pt x="1325613" y="16477"/>
                </a:cubicBezTo>
                <a:cubicBezTo>
                  <a:pt x="1323769" y="10491"/>
                  <a:pt x="1325043" y="9222"/>
                  <a:pt x="1327692" y="3842"/>
                </a:cubicBezTo>
                <a:cubicBezTo>
                  <a:pt x="1317043" y="-3172"/>
                  <a:pt x="1321120" y="9252"/>
                  <a:pt x="1313090" y="8893"/>
                </a:cubicBezTo>
                <a:cubicBezTo>
                  <a:pt x="1310758" y="20171"/>
                  <a:pt x="1308067" y="38122"/>
                  <a:pt x="1305459" y="38851"/>
                </a:cubicBezTo>
                <a:lnTo>
                  <a:pt x="1308567" y="42369"/>
                </a:lnTo>
                <a:cubicBezTo>
                  <a:pt x="1300067" y="48390"/>
                  <a:pt x="1290780" y="51204"/>
                  <a:pt x="1280895" y="45547"/>
                </a:cubicBezTo>
                <a:lnTo>
                  <a:pt x="1281264" y="39878"/>
                </a:lnTo>
                <a:lnTo>
                  <a:pt x="1270744" y="42751"/>
                </a:lnTo>
                <a:lnTo>
                  <a:pt x="1270080" y="35497"/>
                </a:lnTo>
                <a:lnTo>
                  <a:pt x="1255061" y="37746"/>
                </a:lnTo>
                <a:lnTo>
                  <a:pt x="1257122" y="39702"/>
                </a:lnTo>
                <a:cubicBezTo>
                  <a:pt x="1253592" y="40660"/>
                  <a:pt x="1242014" y="43156"/>
                  <a:pt x="1235395" y="39367"/>
                </a:cubicBezTo>
                <a:lnTo>
                  <a:pt x="1235635" y="35338"/>
                </a:lnTo>
                <a:cubicBezTo>
                  <a:pt x="1216950" y="22768"/>
                  <a:pt x="1201548" y="39238"/>
                  <a:pt x="1179668" y="40566"/>
                </a:cubicBezTo>
                <a:lnTo>
                  <a:pt x="1182540" y="32342"/>
                </a:lnTo>
                <a:cubicBezTo>
                  <a:pt x="1175086" y="24166"/>
                  <a:pt x="1180496" y="45001"/>
                  <a:pt x="1171615" y="40912"/>
                </a:cubicBezTo>
                <a:lnTo>
                  <a:pt x="1171174" y="30809"/>
                </a:lnTo>
                <a:cubicBezTo>
                  <a:pt x="1163350" y="44090"/>
                  <a:pt x="1161065" y="27990"/>
                  <a:pt x="1155679" y="22967"/>
                </a:cubicBezTo>
                <a:lnTo>
                  <a:pt x="1158199" y="36201"/>
                </a:lnTo>
                <a:lnTo>
                  <a:pt x="1148048" y="33411"/>
                </a:lnTo>
                <a:cubicBezTo>
                  <a:pt x="1136870" y="29023"/>
                  <a:pt x="1141193" y="16688"/>
                  <a:pt x="1142826" y="9751"/>
                </a:cubicBezTo>
                <a:lnTo>
                  <a:pt x="1135219" y="20183"/>
                </a:lnTo>
                <a:lnTo>
                  <a:pt x="1133733" y="8500"/>
                </a:lnTo>
                <a:cubicBezTo>
                  <a:pt x="1128171" y="22092"/>
                  <a:pt x="1128171" y="6315"/>
                  <a:pt x="1118426" y="13604"/>
                </a:cubicBezTo>
                <a:cubicBezTo>
                  <a:pt x="1117627" y="9187"/>
                  <a:pt x="1120088" y="6649"/>
                  <a:pt x="1116775" y="4770"/>
                </a:cubicBezTo>
                <a:lnTo>
                  <a:pt x="1100710" y="21246"/>
                </a:lnTo>
                <a:lnTo>
                  <a:pt x="1110402" y="13945"/>
                </a:lnTo>
                <a:lnTo>
                  <a:pt x="1109221" y="31020"/>
                </a:lnTo>
                <a:cubicBezTo>
                  <a:pt x="1099130" y="43979"/>
                  <a:pt x="1095546" y="29158"/>
                  <a:pt x="1088339" y="33922"/>
                </a:cubicBezTo>
                <a:lnTo>
                  <a:pt x="1093303" y="28847"/>
                </a:lnTo>
                <a:cubicBezTo>
                  <a:pt x="1081537" y="32994"/>
                  <a:pt x="1080909" y="25728"/>
                  <a:pt x="1074271" y="21945"/>
                </a:cubicBezTo>
                <a:cubicBezTo>
                  <a:pt x="1076333" y="25117"/>
                  <a:pt x="1079481" y="29834"/>
                  <a:pt x="1074717" y="32066"/>
                </a:cubicBezTo>
                <a:cubicBezTo>
                  <a:pt x="1071222" y="33006"/>
                  <a:pt x="1072820" y="26063"/>
                  <a:pt x="1069519" y="24177"/>
                </a:cubicBezTo>
                <a:cubicBezTo>
                  <a:pt x="1068726" y="35555"/>
                  <a:pt x="1060291" y="41576"/>
                  <a:pt x="1052637" y="36219"/>
                </a:cubicBezTo>
                <a:cubicBezTo>
                  <a:pt x="1052731" y="34598"/>
                  <a:pt x="1052895" y="33035"/>
                  <a:pt x="1053395" y="32001"/>
                </a:cubicBezTo>
                <a:cubicBezTo>
                  <a:pt x="1051445" y="33846"/>
                  <a:pt x="1050434" y="36777"/>
                  <a:pt x="1047033" y="34040"/>
                </a:cubicBezTo>
                <a:lnTo>
                  <a:pt x="1049036" y="21393"/>
                </a:lnTo>
                <a:lnTo>
                  <a:pt x="1042493" y="33429"/>
                </a:lnTo>
                <a:cubicBezTo>
                  <a:pt x="1038134" y="29969"/>
                  <a:pt x="1031773" y="39138"/>
                  <a:pt x="1032342" y="30609"/>
                </a:cubicBezTo>
                <a:lnTo>
                  <a:pt x="1034821" y="28078"/>
                </a:lnTo>
                <a:lnTo>
                  <a:pt x="1001780" y="25023"/>
                </a:lnTo>
                <a:lnTo>
                  <a:pt x="1001322" y="14908"/>
                </a:lnTo>
                <a:cubicBezTo>
                  <a:pt x="998056" y="28824"/>
                  <a:pt x="983330" y="9616"/>
                  <a:pt x="984411" y="26991"/>
                </a:cubicBezTo>
                <a:cubicBezTo>
                  <a:pt x="978178" y="17522"/>
                  <a:pt x="959875" y="33687"/>
                  <a:pt x="963540" y="14092"/>
                </a:cubicBezTo>
                <a:cubicBezTo>
                  <a:pt x="941836" y="12582"/>
                  <a:pt x="930106" y="31432"/>
                  <a:pt x="903720" y="21898"/>
                </a:cubicBezTo>
                <a:cubicBezTo>
                  <a:pt x="894321" y="5263"/>
                  <a:pt x="868570" y="10649"/>
                  <a:pt x="851635" y="8893"/>
                </a:cubicBezTo>
                <a:cubicBezTo>
                  <a:pt x="818529" y="15848"/>
                  <a:pt x="797136" y="22110"/>
                  <a:pt x="763296" y="27437"/>
                </a:cubicBezTo>
                <a:cubicBezTo>
                  <a:pt x="742948" y="4223"/>
                  <a:pt x="712533" y="35426"/>
                  <a:pt x="690635" y="22315"/>
                </a:cubicBezTo>
                <a:lnTo>
                  <a:pt x="684637" y="31537"/>
                </a:lnTo>
                <a:cubicBezTo>
                  <a:pt x="670082" y="16858"/>
                  <a:pt x="647854" y="34821"/>
                  <a:pt x="627430" y="20506"/>
                </a:cubicBezTo>
                <a:cubicBezTo>
                  <a:pt x="622426" y="24542"/>
                  <a:pt x="619800" y="25816"/>
                  <a:pt x="618637" y="26145"/>
                </a:cubicBezTo>
                <a:cubicBezTo>
                  <a:pt x="619565" y="26586"/>
                  <a:pt x="620969" y="28336"/>
                  <a:pt x="621415" y="34187"/>
                </a:cubicBezTo>
                <a:cubicBezTo>
                  <a:pt x="615588" y="30075"/>
                  <a:pt x="603788" y="35220"/>
                  <a:pt x="604628" y="23531"/>
                </a:cubicBezTo>
                <a:lnTo>
                  <a:pt x="606108" y="22327"/>
                </a:lnTo>
                <a:cubicBezTo>
                  <a:pt x="606965" y="10632"/>
                  <a:pt x="588410" y="27790"/>
                  <a:pt x="581901" y="17663"/>
                </a:cubicBezTo>
                <a:lnTo>
                  <a:pt x="585467" y="30192"/>
                </a:lnTo>
                <a:lnTo>
                  <a:pt x="574418" y="28078"/>
                </a:lnTo>
                <a:lnTo>
                  <a:pt x="577372" y="25669"/>
                </a:lnTo>
                <a:cubicBezTo>
                  <a:pt x="529394" y="53477"/>
                  <a:pt x="507713" y="13733"/>
                  <a:pt x="462653" y="39132"/>
                </a:cubicBezTo>
                <a:cubicBezTo>
                  <a:pt x="468627" y="25464"/>
                  <a:pt x="453772" y="46310"/>
                  <a:pt x="453184" y="31373"/>
                </a:cubicBezTo>
                <a:cubicBezTo>
                  <a:pt x="441824" y="12582"/>
                  <a:pt x="432132" y="35426"/>
                  <a:pt x="422816" y="40436"/>
                </a:cubicBezTo>
                <a:cubicBezTo>
                  <a:pt x="422816" y="41171"/>
                  <a:pt x="422704" y="42028"/>
                  <a:pt x="422170" y="43180"/>
                </a:cubicBezTo>
                <a:lnTo>
                  <a:pt x="405881" y="41394"/>
                </a:lnTo>
                <a:cubicBezTo>
                  <a:pt x="415608" y="22503"/>
                  <a:pt x="394157" y="57060"/>
                  <a:pt x="403085" y="40989"/>
                </a:cubicBezTo>
                <a:cubicBezTo>
                  <a:pt x="360616" y="26862"/>
                  <a:pt x="305201" y="41253"/>
                  <a:pt x="256041" y="34739"/>
                </a:cubicBezTo>
                <a:lnTo>
                  <a:pt x="258197" y="39597"/>
                </a:lnTo>
                <a:cubicBezTo>
                  <a:pt x="245727" y="38668"/>
                  <a:pt x="230219" y="44566"/>
                  <a:pt x="220762" y="36801"/>
                </a:cubicBezTo>
                <a:cubicBezTo>
                  <a:pt x="211293" y="29059"/>
                  <a:pt x="200068" y="49136"/>
                  <a:pt x="196397" y="49905"/>
                </a:cubicBezTo>
                <a:cubicBezTo>
                  <a:pt x="186029" y="58270"/>
                  <a:pt x="176596" y="41641"/>
                  <a:pt x="181048" y="42492"/>
                </a:cubicBezTo>
                <a:cubicBezTo>
                  <a:pt x="169958" y="44813"/>
                  <a:pt x="159538" y="62065"/>
                  <a:pt x="144154" y="54663"/>
                </a:cubicBezTo>
                <a:cubicBezTo>
                  <a:pt x="138896" y="38651"/>
                  <a:pt x="102178" y="70376"/>
                  <a:pt x="101720" y="52331"/>
                </a:cubicBezTo>
                <a:lnTo>
                  <a:pt x="101550" y="53853"/>
                </a:lnTo>
                <a:cubicBezTo>
                  <a:pt x="81848" y="41147"/>
                  <a:pt x="63257" y="62764"/>
                  <a:pt x="42040" y="51262"/>
                </a:cubicBezTo>
                <a:cubicBezTo>
                  <a:pt x="42040" y="51262"/>
                  <a:pt x="42445" y="49935"/>
                  <a:pt x="43162" y="48725"/>
                </a:cubicBezTo>
                <a:lnTo>
                  <a:pt x="0" y="103482"/>
                </a:lnTo>
                <a:lnTo>
                  <a:pt x="12300" y="163732"/>
                </a:lnTo>
                <a:lnTo>
                  <a:pt x="49735" y="212662"/>
                </a:lnTo>
                <a:lnTo>
                  <a:pt x="151179" y="202053"/>
                </a:lnTo>
                <a:lnTo>
                  <a:pt x="232146" y="221185"/>
                </a:lnTo>
                <a:lnTo>
                  <a:pt x="429189" y="214712"/>
                </a:lnTo>
                <a:lnTo>
                  <a:pt x="443263" y="201120"/>
                </a:lnTo>
                <a:cubicBezTo>
                  <a:pt x="481985" y="224886"/>
                  <a:pt x="531637" y="197548"/>
                  <a:pt x="573349" y="214512"/>
                </a:cubicBezTo>
                <a:lnTo>
                  <a:pt x="574212" y="202811"/>
                </a:lnTo>
                <a:cubicBezTo>
                  <a:pt x="585966" y="202118"/>
                  <a:pt x="585167" y="209367"/>
                  <a:pt x="588075" y="211411"/>
                </a:cubicBezTo>
                <a:cubicBezTo>
                  <a:pt x="697466" y="208820"/>
                  <a:pt x="810082" y="193231"/>
                  <a:pt x="908501" y="207980"/>
                </a:cubicBezTo>
                <a:cubicBezTo>
                  <a:pt x="917987" y="215716"/>
                  <a:pt x="946858" y="211164"/>
                  <a:pt x="954300" y="219346"/>
                </a:cubicBezTo>
                <a:cubicBezTo>
                  <a:pt x="986267" y="205032"/>
                  <a:pt x="1020136" y="205173"/>
                  <a:pt x="1052144" y="206647"/>
                </a:cubicBezTo>
                <a:lnTo>
                  <a:pt x="1050934" y="207933"/>
                </a:lnTo>
                <a:lnTo>
                  <a:pt x="1066012" y="205678"/>
                </a:lnTo>
                <a:cubicBezTo>
                  <a:pt x="1066652" y="206635"/>
                  <a:pt x="1066729" y="208027"/>
                  <a:pt x="1066247" y="208926"/>
                </a:cubicBezTo>
                <a:cubicBezTo>
                  <a:pt x="1083252" y="198564"/>
                  <a:pt x="1110043" y="208814"/>
                  <a:pt x="1130867" y="213032"/>
                </a:cubicBezTo>
                <a:lnTo>
                  <a:pt x="1129651" y="214307"/>
                </a:lnTo>
                <a:cubicBezTo>
                  <a:pt x="1251143" y="216433"/>
                  <a:pt x="1363935" y="194594"/>
                  <a:pt x="1484428" y="210923"/>
                </a:cubicBezTo>
                <a:cubicBezTo>
                  <a:pt x="1540448" y="230014"/>
                  <a:pt x="1605626" y="203663"/>
                  <a:pt x="1669899" y="219564"/>
                </a:cubicBezTo>
                <a:cubicBezTo>
                  <a:pt x="1681706" y="231212"/>
                  <a:pt x="1811745" y="222472"/>
                  <a:pt x="1823234" y="216997"/>
                </a:cubicBezTo>
                <a:close/>
              </a:path>
            </a:pathLst>
          </a:custGeom>
          <a:solidFill>
            <a:srgbClr val="FFFA8F"/>
          </a:solidFill>
          <a:ln w="5874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8" name="フリーフォーム: 図形 7">
            <a:extLst>
              <a:ext uri="{FF2B5EF4-FFF2-40B4-BE49-F238E27FC236}">
                <a16:creationId xmlns:a16="http://schemas.microsoft.com/office/drawing/2014/main" id="{CE4B6626-6667-33F6-4B19-B69F0C439A10}"/>
              </a:ext>
            </a:extLst>
          </p:cNvPr>
          <p:cNvSpPr/>
          <p:nvPr/>
        </p:nvSpPr>
        <p:spPr>
          <a:xfrm>
            <a:off x="4219858" y="6244854"/>
            <a:ext cx="1633016" cy="256916"/>
          </a:xfrm>
          <a:custGeom>
            <a:avLst/>
            <a:gdLst>
              <a:gd name="connsiteX0" fmla="*/ 1823234 w 2114642"/>
              <a:gd name="connsiteY0" fmla="*/ 216997 h 225320"/>
              <a:gd name="connsiteX1" fmla="*/ 1808162 w 2114642"/>
              <a:gd name="connsiteY1" fmla="*/ 202782 h 225320"/>
              <a:gd name="connsiteX2" fmla="*/ 1920549 w 2114642"/>
              <a:gd name="connsiteY2" fmla="*/ 199028 h 225320"/>
              <a:gd name="connsiteX3" fmla="*/ 1918258 w 2114642"/>
              <a:gd name="connsiteY3" fmla="*/ 202106 h 225320"/>
              <a:gd name="connsiteX4" fmla="*/ 1994297 w 2114642"/>
              <a:gd name="connsiteY4" fmla="*/ 212462 h 225320"/>
              <a:gd name="connsiteX5" fmla="*/ 1994297 w 2114642"/>
              <a:gd name="connsiteY5" fmla="*/ 213884 h 225320"/>
              <a:gd name="connsiteX6" fmla="*/ 2001210 w 2114642"/>
              <a:gd name="connsiteY6" fmla="*/ 214583 h 225320"/>
              <a:gd name="connsiteX7" fmla="*/ 1989697 w 2114642"/>
              <a:gd name="connsiteY7" fmla="*/ 205877 h 225320"/>
              <a:gd name="connsiteX8" fmla="*/ 2011819 w 2114642"/>
              <a:gd name="connsiteY8" fmla="*/ 194558 h 225320"/>
              <a:gd name="connsiteX9" fmla="*/ 2014632 w 2114642"/>
              <a:gd name="connsiteY9" fmla="*/ 201325 h 225320"/>
              <a:gd name="connsiteX10" fmla="*/ 2037188 w 2114642"/>
              <a:gd name="connsiteY10" fmla="*/ 198946 h 225320"/>
              <a:gd name="connsiteX11" fmla="*/ 2044102 w 2114642"/>
              <a:gd name="connsiteY11" fmla="*/ 208127 h 225320"/>
              <a:gd name="connsiteX12" fmla="*/ 2066294 w 2114642"/>
              <a:gd name="connsiteY12" fmla="*/ 194564 h 225320"/>
              <a:gd name="connsiteX13" fmla="*/ 2073167 w 2114642"/>
              <a:gd name="connsiteY13" fmla="*/ 179656 h 225320"/>
              <a:gd name="connsiteX14" fmla="*/ 2077913 w 2114642"/>
              <a:gd name="connsiteY14" fmla="*/ 186106 h 225320"/>
              <a:gd name="connsiteX15" fmla="*/ 2114643 w 2114642"/>
              <a:gd name="connsiteY15" fmla="*/ 173876 h 225320"/>
              <a:gd name="connsiteX16" fmla="*/ 2060185 w 2114642"/>
              <a:gd name="connsiteY16" fmla="*/ 131196 h 225320"/>
              <a:gd name="connsiteX17" fmla="*/ 2061213 w 2114642"/>
              <a:gd name="connsiteY17" fmla="*/ 125028 h 225320"/>
              <a:gd name="connsiteX18" fmla="*/ 2060185 w 2114642"/>
              <a:gd name="connsiteY18" fmla="*/ 128376 h 225320"/>
              <a:gd name="connsiteX19" fmla="*/ 2046311 w 2114642"/>
              <a:gd name="connsiteY19" fmla="*/ 114255 h 225320"/>
              <a:gd name="connsiteX20" fmla="*/ 2046581 w 2114642"/>
              <a:gd name="connsiteY20" fmla="*/ 116610 h 225320"/>
              <a:gd name="connsiteX21" fmla="*/ 2047174 w 2114642"/>
              <a:gd name="connsiteY21" fmla="*/ 115477 h 225320"/>
              <a:gd name="connsiteX22" fmla="*/ 2046857 w 2114642"/>
              <a:gd name="connsiteY22" fmla="*/ 118860 h 225320"/>
              <a:gd name="connsiteX23" fmla="*/ 2044026 w 2114642"/>
              <a:gd name="connsiteY23" fmla="*/ 121597 h 225320"/>
              <a:gd name="connsiteX24" fmla="*/ 2044508 w 2114642"/>
              <a:gd name="connsiteY24" fmla="*/ 120710 h 225320"/>
              <a:gd name="connsiteX25" fmla="*/ 2031068 w 2114642"/>
              <a:gd name="connsiteY25" fmla="*/ 120012 h 225320"/>
              <a:gd name="connsiteX26" fmla="*/ 2031009 w 2114642"/>
              <a:gd name="connsiteY26" fmla="*/ 112922 h 225320"/>
              <a:gd name="connsiteX27" fmla="*/ 1975711 w 2114642"/>
              <a:gd name="connsiteY27" fmla="*/ 91881 h 225320"/>
              <a:gd name="connsiteX28" fmla="*/ 1943445 w 2114642"/>
              <a:gd name="connsiteY28" fmla="*/ 89619 h 225320"/>
              <a:gd name="connsiteX29" fmla="*/ 1925001 w 2114642"/>
              <a:gd name="connsiteY29" fmla="*/ 73160 h 225320"/>
              <a:gd name="connsiteX30" fmla="*/ 1922704 w 2114642"/>
              <a:gd name="connsiteY30" fmla="*/ 81901 h 225320"/>
              <a:gd name="connsiteX31" fmla="*/ 1908877 w 2114642"/>
              <a:gd name="connsiteY31" fmla="*/ 72039 h 225320"/>
              <a:gd name="connsiteX32" fmla="*/ 1911080 w 2114642"/>
              <a:gd name="connsiteY32" fmla="*/ 64173 h 225320"/>
              <a:gd name="connsiteX33" fmla="*/ 1876605 w 2114642"/>
              <a:gd name="connsiteY33" fmla="*/ 64109 h 225320"/>
              <a:gd name="connsiteX34" fmla="*/ 1853532 w 2114642"/>
              <a:gd name="connsiteY34" fmla="*/ 50969 h 225320"/>
              <a:gd name="connsiteX35" fmla="*/ 1860487 w 2114642"/>
              <a:gd name="connsiteY35" fmla="*/ 58746 h 225320"/>
              <a:gd name="connsiteX36" fmla="*/ 1860041 w 2114642"/>
              <a:gd name="connsiteY36" fmla="*/ 61677 h 225320"/>
              <a:gd name="connsiteX37" fmla="*/ 1806846 w 2114642"/>
              <a:gd name="connsiteY37" fmla="*/ 51421 h 225320"/>
              <a:gd name="connsiteX38" fmla="*/ 1806846 w 2114642"/>
              <a:gd name="connsiteY38" fmla="*/ 48590 h 225320"/>
              <a:gd name="connsiteX39" fmla="*/ 1801354 w 2114642"/>
              <a:gd name="connsiteY39" fmla="*/ 77778 h 225320"/>
              <a:gd name="connsiteX40" fmla="*/ 1796760 w 2114642"/>
              <a:gd name="connsiteY40" fmla="*/ 72608 h 225320"/>
              <a:gd name="connsiteX41" fmla="*/ 1789846 w 2114642"/>
              <a:gd name="connsiteY41" fmla="*/ 77578 h 225320"/>
              <a:gd name="connsiteX42" fmla="*/ 1787491 w 2114642"/>
              <a:gd name="connsiteY42" fmla="*/ 69325 h 225320"/>
              <a:gd name="connsiteX43" fmla="*/ 1746878 w 2114642"/>
              <a:gd name="connsiteY43" fmla="*/ 66740 h 225320"/>
              <a:gd name="connsiteX44" fmla="*/ 1761322 w 2114642"/>
              <a:gd name="connsiteY44" fmla="*/ 98272 h 225320"/>
              <a:gd name="connsiteX45" fmla="*/ 1726760 w 2114642"/>
              <a:gd name="connsiteY45" fmla="*/ 86353 h 225320"/>
              <a:gd name="connsiteX46" fmla="*/ 1719846 w 2114642"/>
              <a:gd name="connsiteY46" fmla="*/ 75757 h 225320"/>
              <a:gd name="connsiteX47" fmla="*/ 1694529 w 2114642"/>
              <a:gd name="connsiteY47" fmla="*/ 78447 h 225320"/>
              <a:gd name="connsiteX48" fmla="*/ 1682940 w 2114642"/>
              <a:gd name="connsiteY48" fmla="*/ 66905 h 225320"/>
              <a:gd name="connsiteX49" fmla="*/ 1694470 w 2114642"/>
              <a:gd name="connsiteY49" fmla="*/ 67104 h 225320"/>
              <a:gd name="connsiteX50" fmla="*/ 1669136 w 2114642"/>
              <a:gd name="connsiteY50" fmla="*/ 49964 h 225320"/>
              <a:gd name="connsiteX51" fmla="*/ 1669036 w 2114642"/>
              <a:gd name="connsiteY51" fmla="*/ 50275 h 225320"/>
              <a:gd name="connsiteX52" fmla="*/ 1670164 w 2114642"/>
              <a:gd name="connsiteY52" fmla="*/ 51997 h 225320"/>
              <a:gd name="connsiteX53" fmla="*/ 1668554 w 2114642"/>
              <a:gd name="connsiteY53" fmla="*/ 52278 h 225320"/>
              <a:gd name="connsiteX54" fmla="*/ 1653018 w 2114642"/>
              <a:gd name="connsiteY54" fmla="*/ 61595 h 225320"/>
              <a:gd name="connsiteX55" fmla="*/ 1614038 w 2114642"/>
              <a:gd name="connsiteY55" fmla="*/ 56261 h 225320"/>
              <a:gd name="connsiteX56" fmla="*/ 1609444 w 2114642"/>
              <a:gd name="connsiteY56" fmla="*/ 68062 h 225320"/>
              <a:gd name="connsiteX57" fmla="*/ 1595617 w 2114642"/>
              <a:gd name="connsiteY57" fmla="*/ 61031 h 225320"/>
              <a:gd name="connsiteX58" fmla="*/ 1595617 w 2114642"/>
              <a:gd name="connsiteY58" fmla="*/ 51638 h 225320"/>
              <a:gd name="connsiteX59" fmla="*/ 1652084 w 2114642"/>
              <a:gd name="connsiteY59" fmla="*/ 48143 h 225320"/>
              <a:gd name="connsiteX60" fmla="*/ 1652389 w 2114642"/>
              <a:gd name="connsiteY60" fmla="*/ 43855 h 225320"/>
              <a:gd name="connsiteX61" fmla="*/ 1623495 w 2114642"/>
              <a:gd name="connsiteY61" fmla="*/ 47092 h 225320"/>
              <a:gd name="connsiteX62" fmla="*/ 1617832 w 2114642"/>
              <a:gd name="connsiteY62" fmla="*/ 29106 h 225320"/>
              <a:gd name="connsiteX63" fmla="*/ 1611453 w 2114642"/>
              <a:gd name="connsiteY63" fmla="*/ 38298 h 225320"/>
              <a:gd name="connsiteX64" fmla="*/ 1540783 w 2114642"/>
              <a:gd name="connsiteY64" fmla="*/ 29164 h 225320"/>
              <a:gd name="connsiteX65" fmla="*/ 1543908 w 2114642"/>
              <a:gd name="connsiteY65" fmla="*/ 33881 h 225320"/>
              <a:gd name="connsiteX66" fmla="*/ 1527673 w 2114642"/>
              <a:gd name="connsiteY66" fmla="*/ 31708 h 225320"/>
              <a:gd name="connsiteX67" fmla="*/ 1469667 w 2114642"/>
              <a:gd name="connsiteY67" fmla="*/ 12335 h 225320"/>
              <a:gd name="connsiteX68" fmla="*/ 1466595 w 2114642"/>
              <a:gd name="connsiteY68" fmla="*/ 23408 h 225320"/>
              <a:gd name="connsiteX69" fmla="*/ 1452973 w 2114642"/>
              <a:gd name="connsiteY69" fmla="*/ 21569 h 225320"/>
              <a:gd name="connsiteX70" fmla="*/ 1443228 w 2114642"/>
              <a:gd name="connsiteY70" fmla="*/ 26456 h 225320"/>
              <a:gd name="connsiteX71" fmla="*/ 1426076 w 2114642"/>
              <a:gd name="connsiteY71" fmla="*/ 25581 h 225320"/>
              <a:gd name="connsiteX72" fmla="*/ 1426076 w 2114642"/>
              <a:gd name="connsiteY72" fmla="*/ 25575 h 225320"/>
              <a:gd name="connsiteX73" fmla="*/ 1426035 w 2114642"/>
              <a:gd name="connsiteY73" fmla="*/ 25546 h 225320"/>
              <a:gd name="connsiteX74" fmla="*/ 1424696 w 2114642"/>
              <a:gd name="connsiteY74" fmla="*/ 24242 h 225320"/>
              <a:gd name="connsiteX75" fmla="*/ 1424772 w 2114642"/>
              <a:gd name="connsiteY75" fmla="*/ 25164 h 225320"/>
              <a:gd name="connsiteX76" fmla="*/ 1408754 w 2114642"/>
              <a:gd name="connsiteY76" fmla="*/ 28712 h 225320"/>
              <a:gd name="connsiteX77" fmla="*/ 1395144 w 2114642"/>
              <a:gd name="connsiteY77" fmla="*/ 40249 h 225320"/>
              <a:gd name="connsiteX78" fmla="*/ 1387237 w 2114642"/>
              <a:gd name="connsiteY78" fmla="*/ 24371 h 225320"/>
              <a:gd name="connsiteX79" fmla="*/ 1349861 w 2114642"/>
              <a:gd name="connsiteY79" fmla="*/ 31238 h 225320"/>
              <a:gd name="connsiteX80" fmla="*/ 1341714 w 2114642"/>
              <a:gd name="connsiteY80" fmla="*/ 0 h 225320"/>
              <a:gd name="connsiteX81" fmla="*/ 1325613 w 2114642"/>
              <a:gd name="connsiteY81" fmla="*/ 16477 h 225320"/>
              <a:gd name="connsiteX82" fmla="*/ 1327692 w 2114642"/>
              <a:gd name="connsiteY82" fmla="*/ 3842 h 225320"/>
              <a:gd name="connsiteX83" fmla="*/ 1313090 w 2114642"/>
              <a:gd name="connsiteY83" fmla="*/ 8893 h 225320"/>
              <a:gd name="connsiteX84" fmla="*/ 1305459 w 2114642"/>
              <a:gd name="connsiteY84" fmla="*/ 38851 h 225320"/>
              <a:gd name="connsiteX85" fmla="*/ 1308567 w 2114642"/>
              <a:gd name="connsiteY85" fmla="*/ 42369 h 225320"/>
              <a:gd name="connsiteX86" fmla="*/ 1280895 w 2114642"/>
              <a:gd name="connsiteY86" fmla="*/ 45547 h 225320"/>
              <a:gd name="connsiteX87" fmla="*/ 1281264 w 2114642"/>
              <a:gd name="connsiteY87" fmla="*/ 39878 h 225320"/>
              <a:gd name="connsiteX88" fmla="*/ 1270744 w 2114642"/>
              <a:gd name="connsiteY88" fmla="*/ 42751 h 225320"/>
              <a:gd name="connsiteX89" fmla="*/ 1270080 w 2114642"/>
              <a:gd name="connsiteY89" fmla="*/ 35497 h 225320"/>
              <a:gd name="connsiteX90" fmla="*/ 1255061 w 2114642"/>
              <a:gd name="connsiteY90" fmla="*/ 37746 h 225320"/>
              <a:gd name="connsiteX91" fmla="*/ 1257122 w 2114642"/>
              <a:gd name="connsiteY91" fmla="*/ 39702 h 225320"/>
              <a:gd name="connsiteX92" fmla="*/ 1235395 w 2114642"/>
              <a:gd name="connsiteY92" fmla="*/ 39367 h 225320"/>
              <a:gd name="connsiteX93" fmla="*/ 1235635 w 2114642"/>
              <a:gd name="connsiteY93" fmla="*/ 35338 h 225320"/>
              <a:gd name="connsiteX94" fmla="*/ 1179668 w 2114642"/>
              <a:gd name="connsiteY94" fmla="*/ 40566 h 225320"/>
              <a:gd name="connsiteX95" fmla="*/ 1182540 w 2114642"/>
              <a:gd name="connsiteY95" fmla="*/ 32342 h 225320"/>
              <a:gd name="connsiteX96" fmla="*/ 1171615 w 2114642"/>
              <a:gd name="connsiteY96" fmla="*/ 40912 h 225320"/>
              <a:gd name="connsiteX97" fmla="*/ 1171174 w 2114642"/>
              <a:gd name="connsiteY97" fmla="*/ 30809 h 225320"/>
              <a:gd name="connsiteX98" fmla="*/ 1155679 w 2114642"/>
              <a:gd name="connsiteY98" fmla="*/ 22967 h 225320"/>
              <a:gd name="connsiteX99" fmla="*/ 1158199 w 2114642"/>
              <a:gd name="connsiteY99" fmla="*/ 36201 h 225320"/>
              <a:gd name="connsiteX100" fmla="*/ 1148048 w 2114642"/>
              <a:gd name="connsiteY100" fmla="*/ 33411 h 225320"/>
              <a:gd name="connsiteX101" fmla="*/ 1142826 w 2114642"/>
              <a:gd name="connsiteY101" fmla="*/ 9751 h 225320"/>
              <a:gd name="connsiteX102" fmla="*/ 1135219 w 2114642"/>
              <a:gd name="connsiteY102" fmla="*/ 20183 h 225320"/>
              <a:gd name="connsiteX103" fmla="*/ 1133733 w 2114642"/>
              <a:gd name="connsiteY103" fmla="*/ 8500 h 225320"/>
              <a:gd name="connsiteX104" fmla="*/ 1118426 w 2114642"/>
              <a:gd name="connsiteY104" fmla="*/ 13604 h 225320"/>
              <a:gd name="connsiteX105" fmla="*/ 1116775 w 2114642"/>
              <a:gd name="connsiteY105" fmla="*/ 4770 h 225320"/>
              <a:gd name="connsiteX106" fmla="*/ 1100710 w 2114642"/>
              <a:gd name="connsiteY106" fmla="*/ 21246 h 225320"/>
              <a:gd name="connsiteX107" fmla="*/ 1110402 w 2114642"/>
              <a:gd name="connsiteY107" fmla="*/ 13945 h 225320"/>
              <a:gd name="connsiteX108" fmla="*/ 1109221 w 2114642"/>
              <a:gd name="connsiteY108" fmla="*/ 31020 h 225320"/>
              <a:gd name="connsiteX109" fmla="*/ 1088339 w 2114642"/>
              <a:gd name="connsiteY109" fmla="*/ 33922 h 225320"/>
              <a:gd name="connsiteX110" fmla="*/ 1093303 w 2114642"/>
              <a:gd name="connsiteY110" fmla="*/ 28847 h 225320"/>
              <a:gd name="connsiteX111" fmla="*/ 1074271 w 2114642"/>
              <a:gd name="connsiteY111" fmla="*/ 21945 h 225320"/>
              <a:gd name="connsiteX112" fmla="*/ 1074717 w 2114642"/>
              <a:gd name="connsiteY112" fmla="*/ 32066 h 225320"/>
              <a:gd name="connsiteX113" fmla="*/ 1069519 w 2114642"/>
              <a:gd name="connsiteY113" fmla="*/ 24177 h 225320"/>
              <a:gd name="connsiteX114" fmla="*/ 1052637 w 2114642"/>
              <a:gd name="connsiteY114" fmla="*/ 36219 h 225320"/>
              <a:gd name="connsiteX115" fmla="*/ 1053395 w 2114642"/>
              <a:gd name="connsiteY115" fmla="*/ 32001 h 225320"/>
              <a:gd name="connsiteX116" fmla="*/ 1047033 w 2114642"/>
              <a:gd name="connsiteY116" fmla="*/ 34040 h 225320"/>
              <a:gd name="connsiteX117" fmla="*/ 1049036 w 2114642"/>
              <a:gd name="connsiteY117" fmla="*/ 21393 h 225320"/>
              <a:gd name="connsiteX118" fmla="*/ 1042493 w 2114642"/>
              <a:gd name="connsiteY118" fmla="*/ 33429 h 225320"/>
              <a:gd name="connsiteX119" fmla="*/ 1032342 w 2114642"/>
              <a:gd name="connsiteY119" fmla="*/ 30609 h 225320"/>
              <a:gd name="connsiteX120" fmla="*/ 1034821 w 2114642"/>
              <a:gd name="connsiteY120" fmla="*/ 28078 h 225320"/>
              <a:gd name="connsiteX121" fmla="*/ 1001780 w 2114642"/>
              <a:gd name="connsiteY121" fmla="*/ 25023 h 225320"/>
              <a:gd name="connsiteX122" fmla="*/ 1001322 w 2114642"/>
              <a:gd name="connsiteY122" fmla="*/ 14908 h 225320"/>
              <a:gd name="connsiteX123" fmla="*/ 984411 w 2114642"/>
              <a:gd name="connsiteY123" fmla="*/ 26991 h 225320"/>
              <a:gd name="connsiteX124" fmla="*/ 963540 w 2114642"/>
              <a:gd name="connsiteY124" fmla="*/ 14092 h 225320"/>
              <a:gd name="connsiteX125" fmla="*/ 903720 w 2114642"/>
              <a:gd name="connsiteY125" fmla="*/ 21898 h 225320"/>
              <a:gd name="connsiteX126" fmla="*/ 851635 w 2114642"/>
              <a:gd name="connsiteY126" fmla="*/ 8893 h 225320"/>
              <a:gd name="connsiteX127" fmla="*/ 763296 w 2114642"/>
              <a:gd name="connsiteY127" fmla="*/ 27437 h 225320"/>
              <a:gd name="connsiteX128" fmla="*/ 690635 w 2114642"/>
              <a:gd name="connsiteY128" fmla="*/ 22315 h 225320"/>
              <a:gd name="connsiteX129" fmla="*/ 684637 w 2114642"/>
              <a:gd name="connsiteY129" fmla="*/ 31537 h 225320"/>
              <a:gd name="connsiteX130" fmla="*/ 627430 w 2114642"/>
              <a:gd name="connsiteY130" fmla="*/ 20506 h 225320"/>
              <a:gd name="connsiteX131" fmla="*/ 618637 w 2114642"/>
              <a:gd name="connsiteY131" fmla="*/ 26145 h 225320"/>
              <a:gd name="connsiteX132" fmla="*/ 621415 w 2114642"/>
              <a:gd name="connsiteY132" fmla="*/ 34187 h 225320"/>
              <a:gd name="connsiteX133" fmla="*/ 604628 w 2114642"/>
              <a:gd name="connsiteY133" fmla="*/ 23531 h 225320"/>
              <a:gd name="connsiteX134" fmla="*/ 606108 w 2114642"/>
              <a:gd name="connsiteY134" fmla="*/ 22327 h 225320"/>
              <a:gd name="connsiteX135" fmla="*/ 581901 w 2114642"/>
              <a:gd name="connsiteY135" fmla="*/ 17663 h 225320"/>
              <a:gd name="connsiteX136" fmla="*/ 585467 w 2114642"/>
              <a:gd name="connsiteY136" fmla="*/ 30192 h 225320"/>
              <a:gd name="connsiteX137" fmla="*/ 574418 w 2114642"/>
              <a:gd name="connsiteY137" fmla="*/ 28078 h 225320"/>
              <a:gd name="connsiteX138" fmla="*/ 577372 w 2114642"/>
              <a:gd name="connsiteY138" fmla="*/ 25669 h 225320"/>
              <a:gd name="connsiteX139" fmla="*/ 462653 w 2114642"/>
              <a:gd name="connsiteY139" fmla="*/ 39132 h 225320"/>
              <a:gd name="connsiteX140" fmla="*/ 453184 w 2114642"/>
              <a:gd name="connsiteY140" fmla="*/ 31373 h 225320"/>
              <a:gd name="connsiteX141" fmla="*/ 422816 w 2114642"/>
              <a:gd name="connsiteY141" fmla="*/ 40436 h 225320"/>
              <a:gd name="connsiteX142" fmla="*/ 422170 w 2114642"/>
              <a:gd name="connsiteY142" fmla="*/ 43180 h 225320"/>
              <a:gd name="connsiteX143" fmla="*/ 405881 w 2114642"/>
              <a:gd name="connsiteY143" fmla="*/ 41394 h 225320"/>
              <a:gd name="connsiteX144" fmla="*/ 403085 w 2114642"/>
              <a:gd name="connsiteY144" fmla="*/ 40989 h 225320"/>
              <a:gd name="connsiteX145" fmla="*/ 256041 w 2114642"/>
              <a:gd name="connsiteY145" fmla="*/ 34739 h 225320"/>
              <a:gd name="connsiteX146" fmla="*/ 258197 w 2114642"/>
              <a:gd name="connsiteY146" fmla="*/ 39597 h 225320"/>
              <a:gd name="connsiteX147" fmla="*/ 220762 w 2114642"/>
              <a:gd name="connsiteY147" fmla="*/ 36801 h 225320"/>
              <a:gd name="connsiteX148" fmla="*/ 196397 w 2114642"/>
              <a:gd name="connsiteY148" fmla="*/ 49905 h 225320"/>
              <a:gd name="connsiteX149" fmla="*/ 181048 w 2114642"/>
              <a:gd name="connsiteY149" fmla="*/ 42492 h 225320"/>
              <a:gd name="connsiteX150" fmla="*/ 144154 w 2114642"/>
              <a:gd name="connsiteY150" fmla="*/ 54663 h 225320"/>
              <a:gd name="connsiteX151" fmla="*/ 101720 w 2114642"/>
              <a:gd name="connsiteY151" fmla="*/ 52331 h 225320"/>
              <a:gd name="connsiteX152" fmla="*/ 101550 w 2114642"/>
              <a:gd name="connsiteY152" fmla="*/ 53853 h 225320"/>
              <a:gd name="connsiteX153" fmla="*/ 42040 w 2114642"/>
              <a:gd name="connsiteY153" fmla="*/ 51262 h 225320"/>
              <a:gd name="connsiteX154" fmla="*/ 43162 w 2114642"/>
              <a:gd name="connsiteY154" fmla="*/ 48725 h 225320"/>
              <a:gd name="connsiteX155" fmla="*/ 0 w 2114642"/>
              <a:gd name="connsiteY155" fmla="*/ 103482 h 225320"/>
              <a:gd name="connsiteX156" fmla="*/ 12300 w 2114642"/>
              <a:gd name="connsiteY156" fmla="*/ 163732 h 225320"/>
              <a:gd name="connsiteX157" fmla="*/ 49735 w 2114642"/>
              <a:gd name="connsiteY157" fmla="*/ 212662 h 225320"/>
              <a:gd name="connsiteX158" fmla="*/ 151179 w 2114642"/>
              <a:gd name="connsiteY158" fmla="*/ 202053 h 225320"/>
              <a:gd name="connsiteX159" fmla="*/ 232146 w 2114642"/>
              <a:gd name="connsiteY159" fmla="*/ 221185 h 225320"/>
              <a:gd name="connsiteX160" fmla="*/ 429189 w 2114642"/>
              <a:gd name="connsiteY160" fmla="*/ 214712 h 225320"/>
              <a:gd name="connsiteX161" fmla="*/ 443263 w 2114642"/>
              <a:gd name="connsiteY161" fmla="*/ 201120 h 225320"/>
              <a:gd name="connsiteX162" fmla="*/ 573349 w 2114642"/>
              <a:gd name="connsiteY162" fmla="*/ 214512 h 225320"/>
              <a:gd name="connsiteX163" fmla="*/ 574212 w 2114642"/>
              <a:gd name="connsiteY163" fmla="*/ 202811 h 225320"/>
              <a:gd name="connsiteX164" fmla="*/ 588075 w 2114642"/>
              <a:gd name="connsiteY164" fmla="*/ 211411 h 225320"/>
              <a:gd name="connsiteX165" fmla="*/ 908501 w 2114642"/>
              <a:gd name="connsiteY165" fmla="*/ 207980 h 225320"/>
              <a:gd name="connsiteX166" fmla="*/ 954300 w 2114642"/>
              <a:gd name="connsiteY166" fmla="*/ 219346 h 225320"/>
              <a:gd name="connsiteX167" fmla="*/ 1052144 w 2114642"/>
              <a:gd name="connsiteY167" fmla="*/ 206647 h 225320"/>
              <a:gd name="connsiteX168" fmla="*/ 1050934 w 2114642"/>
              <a:gd name="connsiteY168" fmla="*/ 207933 h 225320"/>
              <a:gd name="connsiteX169" fmla="*/ 1066012 w 2114642"/>
              <a:gd name="connsiteY169" fmla="*/ 205678 h 225320"/>
              <a:gd name="connsiteX170" fmla="*/ 1066247 w 2114642"/>
              <a:gd name="connsiteY170" fmla="*/ 208926 h 225320"/>
              <a:gd name="connsiteX171" fmla="*/ 1130867 w 2114642"/>
              <a:gd name="connsiteY171" fmla="*/ 213032 h 225320"/>
              <a:gd name="connsiteX172" fmla="*/ 1129651 w 2114642"/>
              <a:gd name="connsiteY172" fmla="*/ 214307 h 225320"/>
              <a:gd name="connsiteX173" fmla="*/ 1484428 w 2114642"/>
              <a:gd name="connsiteY173" fmla="*/ 210923 h 225320"/>
              <a:gd name="connsiteX174" fmla="*/ 1669899 w 2114642"/>
              <a:gd name="connsiteY174" fmla="*/ 219564 h 225320"/>
              <a:gd name="connsiteX175" fmla="*/ 1823234 w 2114642"/>
              <a:gd name="connsiteY175" fmla="*/ 216997 h 225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</a:cxnLst>
            <a:rect l="l" t="t" r="r" b="b"/>
            <a:pathLst>
              <a:path w="2114642" h="225320">
                <a:moveTo>
                  <a:pt x="1823234" y="216997"/>
                </a:moveTo>
                <a:lnTo>
                  <a:pt x="1808162" y="202782"/>
                </a:lnTo>
                <a:cubicBezTo>
                  <a:pt x="1856551" y="196244"/>
                  <a:pt x="1879131" y="210489"/>
                  <a:pt x="1920549" y="199028"/>
                </a:cubicBezTo>
                <a:lnTo>
                  <a:pt x="1918258" y="202106"/>
                </a:lnTo>
                <a:cubicBezTo>
                  <a:pt x="1924284" y="205396"/>
                  <a:pt x="1927686" y="173477"/>
                  <a:pt x="1994297" y="212462"/>
                </a:cubicBezTo>
                <a:lnTo>
                  <a:pt x="1994297" y="213884"/>
                </a:lnTo>
                <a:cubicBezTo>
                  <a:pt x="1996611" y="213637"/>
                  <a:pt x="1996593" y="210800"/>
                  <a:pt x="2001210" y="214583"/>
                </a:cubicBezTo>
                <a:lnTo>
                  <a:pt x="1989697" y="205877"/>
                </a:lnTo>
                <a:cubicBezTo>
                  <a:pt x="1996593" y="202306"/>
                  <a:pt x="2002626" y="195516"/>
                  <a:pt x="2011819" y="194558"/>
                </a:cubicBezTo>
                <a:cubicBezTo>
                  <a:pt x="2013775" y="196133"/>
                  <a:pt x="2014444" y="199046"/>
                  <a:pt x="2014632" y="201325"/>
                </a:cubicBezTo>
                <a:lnTo>
                  <a:pt x="2037188" y="198946"/>
                </a:lnTo>
                <a:lnTo>
                  <a:pt x="2044102" y="208127"/>
                </a:lnTo>
                <a:cubicBezTo>
                  <a:pt x="2050992" y="203152"/>
                  <a:pt x="2047856" y="183774"/>
                  <a:pt x="2066294" y="194564"/>
                </a:cubicBezTo>
                <a:cubicBezTo>
                  <a:pt x="2059339" y="181119"/>
                  <a:pt x="2075446" y="186499"/>
                  <a:pt x="2073167" y="179656"/>
                </a:cubicBezTo>
                <a:cubicBezTo>
                  <a:pt x="2074095" y="181318"/>
                  <a:pt x="2076209" y="183803"/>
                  <a:pt x="2077913" y="186106"/>
                </a:cubicBezTo>
                <a:cubicBezTo>
                  <a:pt x="2088880" y="184543"/>
                  <a:pt x="2109533" y="180778"/>
                  <a:pt x="2114643" y="173876"/>
                </a:cubicBezTo>
                <a:cubicBezTo>
                  <a:pt x="2114643" y="173876"/>
                  <a:pt x="2071728" y="145569"/>
                  <a:pt x="2060185" y="131196"/>
                </a:cubicBezTo>
                <a:cubicBezTo>
                  <a:pt x="2075628" y="134849"/>
                  <a:pt x="2064256" y="129551"/>
                  <a:pt x="2061213" y="125028"/>
                </a:cubicBezTo>
                <a:lnTo>
                  <a:pt x="2060185" y="128376"/>
                </a:lnTo>
                <a:cubicBezTo>
                  <a:pt x="2050934" y="125092"/>
                  <a:pt x="2050934" y="116610"/>
                  <a:pt x="2046311" y="114255"/>
                </a:cubicBezTo>
                <a:cubicBezTo>
                  <a:pt x="2046311" y="114936"/>
                  <a:pt x="2046452" y="115765"/>
                  <a:pt x="2046581" y="116610"/>
                </a:cubicBezTo>
                <a:lnTo>
                  <a:pt x="2047174" y="115477"/>
                </a:lnTo>
                <a:cubicBezTo>
                  <a:pt x="2047609" y="116975"/>
                  <a:pt x="2047351" y="118014"/>
                  <a:pt x="2046857" y="118860"/>
                </a:cubicBezTo>
                <a:cubicBezTo>
                  <a:pt x="2046969" y="120675"/>
                  <a:pt x="2046540" y="122103"/>
                  <a:pt x="2044026" y="121597"/>
                </a:cubicBezTo>
                <a:lnTo>
                  <a:pt x="2044508" y="120710"/>
                </a:lnTo>
                <a:cubicBezTo>
                  <a:pt x="2040642" y="121944"/>
                  <a:pt x="2033975" y="120617"/>
                  <a:pt x="2031068" y="120012"/>
                </a:cubicBezTo>
                <a:lnTo>
                  <a:pt x="2031009" y="112922"/>
                </a:lnTo>
                <a:cubicBezTo>
                  <a:pt x="2024154" y="126420"/>
                  <a:pt x="1984916" y="92327"/>
                  <a:pt x="1975711" y="91881"/>
                </a:cubicBezTo>
                <a:cubicBezTo>
                  <a:pt x="1966466" y="82941"/>
                  <a:pt x="1954988" y="94090"/>
                  <a:pt x="1943445" y="89619"/>
                </a:cubicBezTo>
                <a:cubicBezTo>
                  <a:pt x="1925042" y="87334"/>
                  <a:pt x="1934241" y="79275"/>
                  <a:pt x="1925001" y="73160"/>
                </a:cubicBezTo>
                <a:cubicBezTo>
                  <a:pt x="1913459" y="68714"/>
                  <a:pt x="1927333" y="81425"/>
                  <a:pt x="1922704" y="81901"/>
                </a:cubicBezTo>
                <a:lnTo>
                  <a:pt x="1908877" y="72039"/>
                </a:lnTo>
                <a:cubicBezTo>
                  <a:pt x="1916913" y="71187"/>
                  <a:pt x="1912548" y="66911"/>
                  <a:pt x="1911080" y="64173"/>
                </a:cubicBezTo>
                <a:cubicBezTo>
                  <a:pt x="1899132" y="62969"/>
                  <a:pt x="1880282" y="49970"/>
                  <a:pt x="1876605" y="64109"/>
                </a:cubicBezTo>
                <a:cubicBezTo>
                  <a:pt x="1860481" y="57336"/>
                  <a:pt x="1860446" y="51668"/>
                  <a:pt x="1853532" y="50969"/>
                </a:cubicBezTo>
                <a:cubicBezTo>
                  <a:pt x="1855852" y="53547"/>
                  <a:pt x="1860446" y="55891"/>
                  <a:pt x="1860487" y="58746"/>
                </a:cubicBezTo>
                <a:cubicBezTo>
                  <a:pt x="1854026" y="52502"/>
                  <a:pt x="1857403" y="60285"/>
                  <a:pt x="1860041" y="61677"/>
                </a:cubicBezTo>
                <a:cubicBezTo>
                  <a:pt x="1850190" y="67821"/>
                  <a:pt x="1808913" y="35890"/>
                  <a:pt x="1806846" y="51421"/>
                </a:cubicBezTo>
                <a:lnTo>
                  <a:pt x="1806846" y="48590"/>
                </a:lnTo>
                <a:cubicBezTo>
                  <a:pt x="1804555" y="60156"/>
                  <a:pt x="1808232" y="71387"/>
                  <a:pt x="1801354" y="77778"/>
                </a:cubicBezTo>
                <a:lnTo>
                  <a:pt x="1796760" y="72608"/>
                </a:lnTo>
                <a:lnTo>
                  <a:pt x="1789846" y="77578"/>
                </a:lnTo>
                <a:cubicBezTo>
                  <a:pt x="1785212" y="73818"/>
                  <a:pt x="1787491" y="70740"/>
                  <a:pt x="1787491" y="69325"/>
                </a:cubicBezTo>
                <a:cubicBezTo>
                  <a:pt x="1776231" y="74664"/>
                  <a:pt x="1760518" y="68291"/>
                  <a:pt x="1746878" y="66740"/>
                </a:cubicBezTo>
                <a:lnTo>
                  <a:pt x="1761322" y="98272"/>
                </a:lnTo>
                <a:cubicBezTo>
                  <a:pt x="1749815" y="90988"/>
                  <a:pt x="1729057" y="76203"/>
                  <a:pt x="1726760" y="86353"/>
                </a:cubicBezTo>
                <a:lnTo>
                  <a:pt x="1719846" y="75757"/>
                </a:lnTo>
                <a:cubicBezTo>
                  <a:pt x="1696773" y="55527"/>
                  <a:pt x="1703740" y="84544"/>
                  <a:pt x="1694529" y="78447"/>
                </a:cubicBezTo>
                <a:lnTo>
                  <a:pt x="1682940" y="66905"/>
                </a:lnTo>
                <a:lnTo>
                  <a:pt x="1694470" y="67104"/>
                </a:lnTo>
                <a:cubicBezTo>
                  <a:pt x="1682940" y="61254"/>
                  <a:pt x="1678329" y="57483"/>
                  <a:pt x="1669136" y="49964"/>
                </a:cubicBezTo>
                <a:cubicBezTo>
                  <a:pt x="1669136" y="50082"/>
                  <a:pt x="1669036" y="50164"/>
                  <a:pt x="1669036" y="50275"/>
                </a:cubicBezTo>
                <a:cubicBezTo>
                  <a:pt x="1669670" y="50757"/>
                  <a:pt x="1670076" y="51303"/>
                  <a:pt x="1670164" y="51997"/>
                </a:cubicBezTo>
                <a:lnTo>
                  <a:pt x="1668554" y="52278"/>
                </a:lnTo>
                <a:cubicBezTo>
                  <a:pt x="1667156" y="58029"/>
                  <a:pt x="1661141" y="61976"/>
                  <a:pt x="1653018" y="61595"/>
                </a:cubicBezTo>
                <a:cubicBezTo>
                  <a:pt x="1641481" y="59973"/>
                  <a:pt x="1632459" y="68479"/>
                  <a:pt x="1614038" y="56261"/>
                </a:cubicBezTo>
                <a:lnTo>
                  <a:pt x="1609444" y="68062"/>
                </a:lnTo>
                <a:lnTo>
                  <a:pt x="1595617" y="61031"/>
                </a:lnTo>
                <a:lnTo>
                  <a:pt x="1595617" y="51638"/>
                </a:lnTo>
                <a:cubicBezTo>
                  <a:pt x="1609168" y="52202"/>
                  <a:pt x="1634667" y="48625"/>
                  <a:pt x="1652084" y="48143"/>
                </a:cubicBezTo>
                <a:lnTo>
                  <a:pt x="1652389" y="43855"/>
                </a:lnTo>
                <a:cubicBezTo>
                  <a:pt x="1642063" y="43867"/>
                  <a:pt x="1630315" y="48032"/>
                  <a:pt x="1623495" y="47092"/>
                </a:cubicBezTo>
                <a:cubicBezTo>
                  <a:pt x="1620164" y="45218"/>
                  <a:pt x="1611653" y="35444"/>
                  <a:pt x="1617832" y="29106"/>
                </a:cubicBezTo>
                <a:lnTo>
                  <a:pt x="1611453" y="38298"/>
                </a:lnTo>
                <a:cubicBezTo>
                  <a:pt x="1576979" y="39350"/>
                  <a:pt x="1576762" y="39802"/>
                  <a:pt x="1540783" y="29164"/>
                </a:cubicBezTo>
                <a:lnTo>
                  <a:pt x="1543908" y="33881"/>
                </a:lnTo>
                <a:cubicBezTo>
                  <a:pt x="1536771" y="36654"/>
                  <a:pt x="1529658" y="39350"/>
                  <a:pt x="1527673" y="31708"/>
                </a:cubicBezTo>
                <a:cubicBezTo>
                  <a:pt x="1506074" y="30157"/>
                  <a:pt x="1483694" y="24236"/>
                  <a:pt x="1469667" y="12335"/>
                </a:cubicBezTo>
                <a:lnTo>
                  <a:pt x="1466595" y="23408"/>
                </a:lnTo>
                <a:cubicBezTo>
                  <a:pt x="1462031" y="22797"/>
                  <a:pt x="1455193" y="6068"/>
                  <a:pt x="1452973" y="21569"/>
                </a:cubicBezTo>
                <a:lnTo>
                  <a:pt x="1443228" y="26456"/>
                </a:lnTo>
                <a:cubicBezTo>
                  <a:pt x="1436996" y="25611"/>
                  <a:pt x="1433172" y="31937"/>
                  <a:pt x="1426076" y="25581"/>
                </a:cubicBezTo>
                <a:cubicBezTo>
                  <a:pt x="1426076" y="25569"/>
                  <a:pt x="1426076" y="25575"/>
                  <a:pt x="1426076" y="25575"/>
                </a:cubicBezTo>
                <a:cubicBezTo>
                  <a:pt x="1426058" y="25546"/>
                  <a:pt x="1426035" y="25546"/>
                  <a:pt x="1426035" y="25546"/>
                </a:cubicBezTo>
                <a:cubicBezTo>
                  <a:pt x="1425600" y="25152"/>
                  <a:pt x="1425136" y="24735"/>
                  <a:pt x="1424696" y="24242"/>
                </a:cubicBezTo>
                <a:cubicBezTo>
                  <a:pt x="1424696" y="24583"/>
                  <a:pt x="1424737" y="24870"/>
                  <a:pt x="1424772" y="25164"/>
                </a:cubicBezTo>
                <a:cubicBezTo>
                  <a:pt x="1410663" y="20271"/>
                  <a:pt x="1424913" y="35085"/>
                  <a:pt x="1408754" y="28712"/>
                </a:cubicBezTo>
                <a:cubicBezTo>
                  <a:pt x="1403567" y="20841"/>
                  <a:pt x="1403021" y="42763"/>
                  <a:pt x="1395144" y="40249"/>
                </a:cubicBezTo>
                <a:lnTo>
                  <a:pt x="1387237" y="24371"/>
                </a:lnTo>
                <a:cubicBezTo>
                  <a:pt x="1372969" y="15261"/>
                  <a:pt x="1370531" y="31185"/>
                  <a:pt x="1349861" y="31238"/>
                </a:cubicBezTo>
                <a:cubicBezTo>
                  <a:pt x="1339934" y="25581"/>
                  <a:pt x="1335141" y="12030"/>
                  <a:pt x="1341714" y="0"/>
                </a:cubicBezTo>
                <a:cubicBezTo>
                  <a:pt x="1332674" y="14562"/>
                  <a:pt x="1337602" y="9492"/>
                  <a:pt x="1325613" y="16477"/>
                </a:cubicBezTo>
                <a:cubicBezTo>
                  <a:pt x="1323769" y="10491"/>
                  <a:pt x="1325043" y="9222"/>
                  <a:pt x="1327692" y="3842"/>
                </a:cubicBezTo>
                <a:cubicBezTo>
                  <a:pt x="1317043" y="-3172"/>
                  <a:pt x="1321120" y="9252"/>
                  <a:pt x="1313090" y="8893"/>
                </a:cubicBezTo>
                <a:cubicBezTo>
                  <a:pt x="1310758" y="20171"/>
                  <a:pt x="1308067" y="38122"/>
                  <a:pt x="1305459" y="38851"/>
                </a:cubicBezTo>
                <a:lnTo>
                  <a:pt x="1308567" y="42369"/>
                </a:lnTo>
                <a:cubicBezTo>
                  <a:pt x="1300067" y="48390"/>
                  <a:pt x="1290780" y="51204"/>
                  <a:pt x="1280895" y="45547"/>
                </a:cubicBezTo>
                <a:lnTo>
                  <a:pt x="1281264" y="39878"/>
                </a:lnTo>
                <a:lnTo>
                  <a:pt x="1270744" y="42751"/>
                </a:lnTo>
                <a:lnTo>
                  <a:pt x="1270080" y="35497"/>
                </a:lnTo>
                <a:lnTo>
                  <a:pt x="1255061" y="37746"/>
                </a:lnTo>
                <a:lnTo>
                  <a:pt x="1257122" y="39702"/>
                </a:lnTo>
                <a:cubicBezTo>
                  <a:pt x="1253592" y="40660"/>
                  <a:pt x="1242014" y="43156"/>
                  <a:pt x="1235395" y="39367"/>
                </a:cubicBezTo>
                <a:lnTo>
                  <a:pt x="1235635" y="35338"/>
                </a:lnTo>
                <a:cubicBezTo>
                  <a:pt x="1216950" y="22768"/>
                  <a:pt x="1201548" y="39238"/>
                  <a:pt x="1179668" y="40566"/>
                </a:cubicBezTo>
                <a:lnTo>
                  <a:pt x="1182540" y="32342"/>
                </a:lnTo>
                <a:cubicBezTo>
                  <a:pt x="1175086" y="24166"/>
                  <a:pt x="1180496" y="45001"/>
                  <a:pt x="1171615" y="40912"/>
                </a:cubicBezTo>
                <a:lnTo>
                  <a:pt x="1171174" y="30809"/>
                </a:lnTo>
                <a:cubicBezTo>
                  <a:pt x="1163350" y="44090"/>
                  <a:pt x="1161065" y="27990"/>
                  <a:pt x="1155679" y="22967"/>
                </a:cubicBezTo>
                <a:lnTo>
                  <a:pt x="1158199" y="36201"/>
                </a:lnTo>
                <a:lnTo>
                  <a:pt x="1148048" y="33411"/>
                </a:lnTo>
                <a:cubicBezTo>
                  <a:pt x="1136870" y="29023"/>
                  <a:pt x="1141193" y="16688"/>
                  <a:pt x="1142826" y="9751"/>
                </a:cubicBezTo>
                <a:lnTo>
                  <a:pt x="1135219" y="20183"/>
                </a:lnTo>
                <a:lnTo>
                  <a:pt x="1133733" y="8500"/>
                </a:lnTo>
                <a:cubicBezTo>
                  <a:pt x="1128171" y="22092"/>
                  <a:pt x="1128171" y="6315"/>
                  <a:pt x="1118426" y="13604"/>
                </a:cubicBezTo>
                <a:cubicBezTo>
                  <a:pt x="1117627" y="9187"/>
                  <a:pt x="1120088" y="6649"/>
                  <a:pt x="1116775" y="4770"/>
                </a:cubicBezTo>
                <a:lnTo>
                  <a:pt x="1100710" y="21246"/>
                </a:lnTo>
                <a:lnTo>
                  <a:pt x="1110402" y="13945"/>
                </a:lnTo>
                <a:lnTo>
                  <a:pt x="1109221" y="31020"/>
                </a:lnTo>
                <a:cubicBezTo>
                  <a:pt x="1099130" y="43979"/>
                  <a:pt x="1095546" y="29158"/>
                  <a:pt x="1088339" y="33922"/>
                </a:cubicBezTo>
                <a:lnTo>
                  <a:pt x="1093303" y="28847"/>
                </a:lnTo>
                <a:cubicBezTo>
                  <a:pt x="1081537" y="32994"/>
                  <a:pt x="1080909" y="25728"/>
                  <a:pt x="1074271" y="21945"/>
                </a:cubicBezTo>
                <a:cubicBezTo>
                  <a:pt x="1076333" y="25117"/>
                  <a:pt x="1079481" y="29834"/>
                  <a:pt x="1074717" y="32066"/>
                </a:cubicBezTo>
                <a:cubicBezTo>
                  <a:pt x="1071222" y="33006"/>
                  <a:pt x="1072820" y="26063"/>
                  <a:pt x="1069519" y="24177"/>
                </a:cubicBezTo>
                <a:cubicBezTo>
                  <a:pt x="1068726" y="35555"/>
                  <a:pt x="1060291" y="41576"/>
                  <a:pt x="1052637" y="36219"/>
                </a:cubicBezTo>
                <a:cubicBezTo>
                  <a:pt x="1052731" y="34598"/>
                  <a:pt x="1052895" y="33035"/>
                  <a:pt x="1053395" y="32001"/>
                </a:cubicBezTo>
                <a:cubicBezTo>
                  <a:pt x="1051445" y="33846"/>
                  <a:pt x="1050434" y="36777"/>
                  <a:pt x="1047033" y="34040"/>
                </a:cubicBezTo>
                <a:lnTo>
                  <a:pt x="1049036" y="21393"/>
                </a:lnTo>
                <a:lnTo>
                  <a:pt x="1042493" y="33429"/>
                </a:lnTo>
                <a:cubicBezTo>
                  <a:pt x="1038134" y="29969"/>
                  <a:pt x="1031773" y="39138"/>
                  <a:pt x="1032342" y="30609"/>
                </a:cubicBezTo>
                <a:lnTo>
                  <a:pt x="1034821" y="28078"/>
                </a:lnTo>
                <a:lnTo>
                  <a:pt x="1001780" y="25023"/>
                </a:lnTo>
                <a:lnTo>
                  <a:pt x="1001322" y="14908"/>
                </a:lnTo>
                <a:cubicBezTo>
                  <a:pt x="998056" y="28824"/>
                  <a:pt x="983330" y="9616"/>
                  <a:pt x="984411" y="26991"/>
                </a:cubicBezTo>
                <a:cubicBezTo>
                  <a:pt x="978178" y="17522"/>
                  <a:pt x="959875" y="33687"/>
                  <a:pt x="963540" y="14092"/>
                </a:cubicBezTo>
                <a:cubicBezTo>
                  <a:pt x="941836" y="12582"/>
                  <a:pt x="930106" y="31432"/>
                  <a:pt x="903720" y="21898"/>
                </a:cubicBezTo>
                <a:cubicBezTo>
                  <a:pt x="894321" y="5263"/>
                  <a:pt x="868570" y="10649"/>
                  <a:pt x="851635" y="8893"/>
                </a:cubicBezTo>
                <a:cubicBezTo>
                  <a:pt x="818529" y="15848"/>
                  <a:pt x="797136" y="22110"/>
                  <a:pt x="763296" y="27437"/>
                </a:cubicBezTo>
                <a:cubicBezTo>
                  <a:pt x="742948" y="4223"/>
                  <a:pt x="712533" y="35426"/>
                  <a:pt x="690635" y="22315"/>
                </a:cubicBezTo>
                <a:lnTo>
                  <a:pt x="684637" y="31537"/>
                </a:lnTo>
                <a:cubicBezTo>
                  <a:pt x="670082" y="16858"/>
                  <a:pt x="647854" y="34821"/>
                  <a:pt x="627430" y="20506"/>
                </a:cubicBezTo>
                <a:cubicBezTo>
                  <a:pt x="622426" y="24542"/>
                  <a:pt x="619800" y="25816"/>
                  <a:pt x="618637" y="26145"/>
                </a:cubicBezTo>
                <a:cubicBezTo>
                  <a:pt x="619565" y="26586"/>
                  <a:pt x="620969" y="28336"/>
                  <a:pt x="621415" y="34187"/>
                </a:cubicBezTo>
                <a:cubicBezTo>
                  <a:pt x="615588" y="30075"/>
                  <a:pt x="603788" y="35220"/>
                  <a:pt x="604628" y="23531"/>
                </a:cubicBezTo>
                <a:lnTo>
                  <a:pt x="606108" y="22327"/>
                </a:lnTo>
                <a:cubicBezTo>
                  <a:pt x="606965" y="10632"/>
                  <a:pt x="588410" y="27790"/>
                  <a:pt x="581901" y="17663"/>
                </a:cubicBezTo>
                <a:lnTo>
                  <a:pt x="585467" y="30192"/>
                </a:lnTo>
                <a:lnTo>
                  <a:pt x="574418" y="28078"/>
                </a:lnTo>
                <a:lnTo>
                  <a:pt x="577372" y="25669"/>
                </a:lnTo>
                <a:cubicBezTo>
                  <a:pt x="529394" y="53477"/>
                  <a:pt x="507713" y="13733"/>
                  <a:pt x="462653" y="39132"/>
                </a:cubicBezTo>
                <a:cubicBezTo>
                  <a:pt x="468627" y="25464"/>
                  <a:pt x="453772" y="46310"/>
                  <a:pt x="453184" y="31373"/>
                </a:cubicBezTo>
                <a:cubicBezTo>
                  <a:pt x="441824" y="12582"/>
                  <a:pt x="432132" y="35426"/>
                  <a:pt x="422816" y="40436"/>
                </a:cubicBezTo>
                <a:cubicBezTo>
                  <a:pt x="422816" y="41171"/>
                  <a:pt x="422704" y="42028"/>
                  <a:pt x="422170" y="43180"/>
                </a:cubicBezTo>
                <a:lnTo>
                  <a:pt x="405881" y="41394"/>
                </a:lnTo>
                <a:cubicBezTo>
                  <a:pt x="415608" y="22503"/>
                  <a:pt x="394157" y="57060"/>
                  <a:pt x="403085" y="40989"/>
                </a:cubicBezTo>
                <a:cubicBezTo>
                  <a:pt x="360616" y="26862"/>
                  <a:pt x="305201" y="41253"/>
                  <a:pt x="256041" y="34739"/>
                </a:cubicBezTo>
                <a:lnTo>
                  <a:pt x="258197" y="39597"/>
                </a:lnTo>
                <a:cubicBezTo>
                  <a:pt x="245727" y="38668"/>
                  <a:pt x="230219" y="44566"/>
                  <a:pt x="220762" y="36801"/>
                </a:cubicBezTo>
                <a:cubicBezTo>
                  <a:pt x="211293" y="29059"/>
                  <a:pt x="200068" y="49136"/>
                  <a:pt x="196397" y="49905"/>
                </a:cubicBezTo>
                <a:cubicBezTo>
                  <a:pt x="186029" y="58270"/>
                  <a:pt x="176596" y="41641"/>
                  <a:pt x="181048" y="42492"/>
                </a:cubicBezTo>
                <a:cubicBezTo>
                  <a:pt x="169958" y="44813"/>
                  <a:pt x="159538" y="62065"/>
                  <a:pt x="144154" y="54663"/>
                </a:cubicBezTo>
                <a:cubicBezTo>
                  <a:pt x="138896" y="38651"/>
                  <a:pt x="102178" y="70376"/>
                  <a:pt x="101720" y="52331"/>
                </a:cubicBezTo>
                <a:lnTo>
                  <a:pt x="101550" y="53853"/>
                </a:lnTo>
                <a:cubicBezTo>
                  <a:pt x="81848" y="41147"/>
                  <a:pt x="63257" y="62764"/>
                  <a:pt x="42040" y="51262"/>
                </a:cubicBezTo>
                <a:cubicBezTo>
                  <a:pt x="42040" y="51262"/>
                  <a:pt x="42445" y="49935"/>
                  <a:pt x="43162" y="48725"/>
                </a:cubicBezTo>
                <a:lnTo>
                  <a:pt x="0" y="103482"/>
                </a:lnTo>
                <a:lnTo>
                  <a:pt x="12300" y="163732"/>
                </a:lnTo>
                <a:lnTo>
                  <a:pt x="49735" y="212662"/>
                </a:lnTo>
                <a:lnTo>
                  <a:pt x="151179" y="202053"/>
                </a:lnTo>
                <a:lnTo>
                  <a:pt x="232146" y="221185"/>
                </a:lnTo>
                <a:lnTo>
                  <a:pt x="429189" y="214712"/>
                </a:lnTo>
                <a:lnTo>
                  <a:pt x="443263" y="201120"/>
                </a:lnTo>
                <a:cubicBezTo>
                  <a:pt x="481985" y="224886"/>
                  <a:pt x="531637" y="197548"/>
                  <a:pt x="573349" y="214512"/>
                </a:cubicBezTo>
                <a:lnTo>
                  <a:pt x="574212" y="202811"/>
                </a:lnTo>
                <a:cubicBezTo>
                  <a:pt x="585966" y="202118"/>
                  <a:pt x="585167" y="209367"/>
                  <a:pt x="588075" y="211411"/>
                </a:cubicBezTo>
                <a:cubicBezTo>
                  <a:pt x="697466" y="208820"/>
                  <a:pt x="810082" y="193231"/>
                  <a:pt x="908501" y="207980"/>
                </a:cubicBezTo>
                <a:cubicBezTo>
                  <a:pt x="917987" y="215716"/>
                  <a:pt x="946858" y="211164"/>
                  <a:pt x="954300" y="219346"/>
                </a:cubicBezTo>
                <a:cubicBezTo>
                  <a:pt x="986267" y="205032"/>
                  <a:pt x="1020136" y="205173"/>
                  <a:pt x="1052144" y="206647"/>
                </a:cubicBezTo>
                <a:lnTo>
                  <a:pt x="1050934" y="207933"/>
                </a:lnTo>
                <a:lnTo>
                  <a:pt x="1066012" y="205678"/>
                </a:lnTo>
                <a:cubicBezTo>
                  <a:pt x="1066652" y="206635"/>
                  <a:pt x="1066729" y="208027"/>
                  <a:pt x="1066247" y="208926"/>
                </a:cubicBezTo>
                <a:cubicBezTo>
                  <a:pt x="1083252" y="198564"/>
                  <a:pt x="1110043" y="208814"/>
                  <a:pt x="1130867" y="213032"/>
                </a:cubicBezTo>
                <a:lnTo>
                  <a:pt x="1129651" y="214307"/>
                </a:lnTo>
                <a:cubicBezTo>
                  <a:pt x="1251143" y="216433"/>
                  <a:pt x="1363935" y="194594"/>
                  <a:pt x="1484428" y="210923"/>
                </a:cubicBezTo>
                <a:cubicBezTo>
                  <a:pt x="1540448" y="230014"/>
                  <a:pt x="1605626" y="203663"/>
                  <a:pt x="1669899" y="219564"/>
                </a:cubicBezTo>
                <a:cubicBezTo>
                  <a:pt x="1681706" y="231212"/>
                  <a:pt x="1811745" y="222472"/>
                  <a:pt x="1823234" y="216997"/>
                </a:cubicBezTo>
                <a:close/>
              </a:path>
            </a:pathLst>
          </a:custGeom>
          <a:solidFill>
            <a:srgbClr val="FFFA8F"/>
          </a:solidFill>
          <a:ln w="5874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9" name="フリーフォーム: 図形 8">
            <a:extLst>
              <a:ext uri="{FF2B5EF4-FFF2-40B4-BE49-F238E27FC236}">
                <a16:creationId xmlns:a16="http://schemas.microsoft.com/office/drawing/2014/main" id="{DB6632E5-6052-5A9A-5A00-749EB4E8F28F}"/>
              </a:ext>
            </a:extLst>
          </p:cNvPr>
          <p:cNvSpPr/>
          <p:nvPr/>
        </p:nvSpPr>
        <p:spPr>
          <a:xfrm>
            <a:off x="1013139" y="5026213"/>
            <a:ext cx="396561" cy="207950"/>
          </a:xfrm>
          <a:custGeom>
            <a:avLst/>
            <a:gdLst>
              <a:gd name="connsiteX0" fmla="*/ 1823234 w 2114642"/>
              <a:gd name="connsiteY0" fmla="*/ 216997 h 225320"/>
              <a:gd name="connsiteX1" fmla="*/ 1808162 w 2114642"/>
              <a:gd name="connsiteY1" fmla="*/ 202782 h 225320"/>
              <a:gd name="connsiteX2" fmla="*/ 1920549 w 2114642"/>
              <a:gd name="connsiteY2" fmla="*/ 199028 h 225320"/>
              <a:gd name="connsiteX3" fmla="*/ 1918258 w 2114642"/>
              <a:gd name="connsiteY3" fmla="*/ 202106 h 225320"/>
              <a:gd name="connsiteX4" fmla="*/ 1994297 w 2114642"/>
              <a:gd name="connsiteY4" fmla="*/ 212462 h 225320"/>
              <a:gd name="connsiteX5" fmla="*/ 1994297 w 2114642"/>
              <a:gd name="connsiteY5" fmla="*/ 213884 h 225320"/>
              <a:gd name="connsiteX6" fmla="*/ 2001210 w 2114642"/>
              <a:gd name="connsiteY6" fmla="*/ 214583 h 225320"/>
              <a:gd name="connsiteX7" fmla="*/ 1989697 w 2114642"/>
              <a:gd name="connsiteY7" fmla="*/ 205877 h 225320"/>
              <a:gd name="connsiteX8" fmla="*/ 2011819 w 2114642"/>
              <a:gd name="connsiteY8" fmla="*/ 194558 h 225320"/>
              <a:gd name="connsiteX9" fmla="*/ 2014632 w 2114642"/>
              <a:gd name="connsiteY9" fmla="*/ 201325 h 225320"/>
              <a:gd name="connsiteX10" fmla="*/ 2037188 w 2114642"/>
              <a:gd name="connsiteY10" fmla="*/ 198946 h 225320"/>
              <a:gd name="connsiteX11" fmla="*/ 2044102 w 2114642"/>
              <a:gd name="connsiteY11" fmla="*/ 208127 h 225320"/>
              <a:gd name="connsiteX12" fmla="*/ 2066294 w 2114642"/>
              <a:gd name="connsiteY12" fmla="*/ 194564 h 225320"/>
              <a:gd name="connsiteX13" fmla="*/ 2073167 w 2114642"/>
              <a:gd name="connsiteY13" fmla="*/ 179656 h 225320"/>
              <a:gd name="connsiteX14" fmla="*/ 2077913 w 2114642"/>
              <a:gd name="connsiteY14" fmla="*/ 186106 h 225320"/>
              <a:gd name="connsiteX15" fmla="*/ 2114643 w 2114642"/>
              <a:gd name="connsiteY15" fmla="*/ 173876 h 225320"/>
              <a:gd name="connsiteX16" fmla="*/ 2060185 w 2114642"/>
              <a:gd name="connsiteY16" fmla="*/ 131196 h 225320"/>
              <a:gd name="connsiteX17" fmla="*/ 2061213 w 2114642"/>
              <a:gd name="connsiteY17" fmla="*/ 125028 h 225320"/>
              <a:gd name="connsiteX18" fmla="*/ 2060185 w 2114642"/>
              <a:gd name="connsiteY18" fmla="*/ 128376 h 225320"/>
              <a:gd name="connsiteX19" fmla="*/ 2046311 w 2114642"/>
              <a:gd name="connsiteY19" fmla="*/ 114255 h 225320"/>
              <a:gd name="connsiteX20" fmla="*/ 2046581 w 2114642"/>
              <a:gd name="connsiteY20" fmla="*/ 116610 h 225320"/>
              <a:gd name="connsiteX21" fmla="*/ 2047174 w 2114642"/>
              <a:gd name="connsiteY21" fmla="*/ 115477 h 225320"/>
              <a:gd name="connsiteX22" fmla="*/ 2046857 w 2114642"/>
              <a:gd name="connsiteY22" fmla="*/ 118860 h 225320"/>
              <a:gd name="connsiteX23" fmla="*/ 2044026 w 2114642"/>
              <a:gd name="connsiteY23" fmla="*/ 121597 h 225320"/>
              <a:gd name="connsiteX24" fmla="*/ 2044508 w 2114642"/>
              <a:gd name="connsiteY24" fmla="*/ 120710 h 225320"/>
              <a:gd name="connsiteX25" fmla="*/ 2031068 w 2114642"/>
              <a:gd name="connsiteY25" fmla="*/ 120012 h 225320"/>
              <a:gd name="connsiteX26" fmla="*/ 2031009 w 2114642"/>
              <a:gd name="connsiteY26" fmla="*/ 112922 h 225320"/>
              <a:gd name="connsiteX27" fmla="*/ 1975711 w 2114642"/>
              <a:gd name="connsiteY27" fmla="*/ 91881 h 225320"/>
              <a:gd name="connsiteX28" fmla="*/ 1943445 w 2114642"/>
              <a:gd name="connsiteY28" fmla="*/ 89619 h 225320"/>
              <a:gd name="connsiteX29" fmla="*/ 1925001 w 2114642"/>
              <a:gd name="connsiteY29" fmla="*/ 73160 h 225320"/>
              <a:gd name="connsiteX30" fmla="*/ 1922704 w 2114642"/>
              <a:gd name="connsiteY30" fmla="*/ 81901 h 225320"/>
              <a:gd name="connsiteX31" fmla="*/ 1908877 w 2114642"/>
              <a:gd name="connsiteY31" fmla="*/ 72039 h 225320"/>
              <a:gd name="connsiteX32" fmla="*/ 1911080 w 2114642"/>
              <a:gd name="connsiteY32" fmla="*/ 64173 h 225320"/>
              <a:gd name="connsiteX33" fmla="*/ 1876605 w 2114642"/>
              <a:gd name="connsiteY33" fmla="*/ 64109 h 225320"/>
              <a:gd name="connsiteX34" fmla="*/ 1853532 w 2114642"/>
              <a:gd name="connsiteY34" fmla="*/ 50969 h 225320"/>
              <a:gd name="connsiteX35" fmla="*/ 1860487 w 2114642"/>
              <a:gd name="connsiteY35" fmla="*/ 58746 h 225320"/>
              <a:gd name="connsiteX36" fmla="*/ 1860041 w 2114642"/>
              <a:gd name="connsiteY36" fmla="*/ 61677 h 225320"/>
              <a:gd name="connsiteX37" fmla="*/ 1806846 w 2114642"/>
              <a:gd name="connsiteY37" fmla="*/ 51421 h 225320"/>
              <a:gd name="connsiteX38" fmla="*/ 1806846 w 2114642"/>
              <a:gd name="connsiteY38" fmla="*/ 48590 h 225320"/>
              <a:gd name="connsiteX39" fmla="*/ 1801354 w 2114642"/>
              <a:gd name="connsiteY39" fmla="*/ 77778 h 225320"/>
              <a:gd name="connsiteX40" fmla="*/ 1796760 w 2114642"/>
              <a:gd name="connsiteY40" fmla="*/ 72608 h 225320"/>
              <a:gd name="connsiteX41" fmla="*/ 1789846 w 2114642"/>
              <a:gd name="connsiteY41" fmla="*/ 77578 h 225320"/>
              <a:gd name="connsiteX42" fmla="*/ 1787491 w 2114642"/>
              <a:gd name="connsiteY42" fmla="*/ 69325 h 225320"/>
              <a:gd name="connsiteX43" fmla="*/ 1746878 w 2114642"/>
              <a:gd name="connsiteY43" fmla="*/ 66740 h 225320"/>
              <a:gd name="connsiteX44" fmla="*/ 1761322 w 2114642"/>
              <a:gd name="connsiteY44" fmla="*/ 98272 h 225320"/>
              <a:gd name="connsiteX45" fmla="*/ 1726760 w 2114642"/>
              <a:gd name="connsiteY45" fmla="*/ 86353 h 225320"/>
              <a:gd name="connsiteX46" fmla="*/ 1719846 w 2114642"/>
              <a:gd name="connsiteY46" fmla="*/ 75757 h 225320"/>
              <a:gd name="connsiteX47" fmla="*/ 1694529 w 2114642"/>
              <a:gd name="connsiteY47" fmla="*/ 78447 h 225320"/>
              <a:gd name="connsiteX48" fmla="*/ 1682940 w 2114642"/>
              <a:gd name="connsiteY48" fmla="*/ 66905 h 225320"/>
              <a:gd name="connsiteX49" fmla="*/ 1694470 w 2114642"/>
              <a:gd name="connsiteY49" fmla="*/ 67104 h 225320"/>
              <a:gd name="connsiteX50" fmla="*/ 1669136 w 2114642"/>
              <a:gd name="connsiteY50" fmla="*/ 49964 h 225320"/>
              <a:gd name="connsiteX51" fmla="*/ 1669036 w 2114642"/>
              <a:gd name="connsiteY51" fmla="*/ 50275 h 225320"/>
              <a:gd name="connsiteX52" fmla="*/ 1670164 w 2114642"/>
              <a:gd name="connsiteY52" fmla="*/ 51997 h 225320"/>
              <a:gd name="connsiteX53" fmla="*/ 1668554 w 2114642"/>
              <a:gd name="connsiteY53" fmla="*/ 52278 h 225320"/>
              <a:gd name="connsiteX54" fmla="*/ 1653018 w 2114642"/>
              <a:gd name="connsiteY54" fmla="*/ 61595 h 225320"/>
              <a:gd name="connsiteX55" fmla="*/ 1614038 w 2114642"/>
              <a:gd name="connsiteY55" fmla="*/ 56261 h 225320"/>
              <a:gd name="connsiteX56" fmla="*/ 1609444 w 2114642"/>
              <a:gd name="connsiteY56" fmla="*/ 68062 h 225320"/>
              <a:gd name="connsiteX57" fmla="*/ 1595617 w 2114642"/>
              <a:gd name="connsiteY57" fmla="*/ 61031 h 225320"/>
              <a:gd name="connsiteX58" fmla="*/ 1595617 w 2114642"/>
              <a:gd name="connsiteY58" fmla="*/ 51638 h 225320"/>
              <a:gd name="connsiteX59" fmla="*/ 1652084 w 2114642"/>
              <a:gd name="connsiteY59" fmla="*/ 48143 h 225320"/>
              <a:gd name="connsiteX60" fmla="*/ 1652389 w 2114642"/>
              <a:gd name="connsiteY60" fmla="*/ 43855 h 225320"/>
              <a:gd name="connsiteX61" fmla="*/ 1623495 w 2114642"/>
              <a:gd name="connsiteY61" fmla="*/ 47092 h 225320"/>
              <a:gd name="connsiteX62" fmla="*/ 1617832 w 2114642"/>
              <a:gd name="connsiteY62" fmla="*/ 29106 h 225320"/>
              <a:gd name="connsiteX63" fmla="*/ 1611453 w 2114642"/>
              <a:gd name="connsiteY63" fmla="*/ 38298 h 225320"/>
              <a:gd name="connsiteX64" fmla="*/ 1540783 w 2114642"/>
              <a:gd name="connsiteY64" fmla="*/ 29164 h 225320"/>
              <a:gd name="connsiteX65" fmla="*/ 1543908 w 2114642"/>
              <a:gd name="connsiteY65" fmla="*/ 33881 h 225320"/>
              <a:gd name="connsiteX66" fmla="*/ 1527673 w 2114642"/>
              <a:gd name="connsiteY66" fmla="*/ 31708 h 225320"/>
              <a:gd name="connsiteX67" fmla="*/ 1469667 w 2114642"/>
              <a:gd name="connsiteY67" fmla="*/ 12335 h 225320"/>
              <a:gd name="connsiteX68" fmla="*/ 1466595 w 2114642"/>
              <a:gd name="connsiteY68" fmla="*/ 23408 h 225320"/>
              <a:gd name="connsiteX69" fmla="*/ 1452973 w 2114642"/>
              <a:gd name="connsiteY69" fmla="*/ 21569 h 225320"/>
              <a:gd name="connsiteX70" fmla="*/ 1443228 w 2114642"/>
              <a:gd name="connsiteY70" fmla="*/ 26456 h 225320"/>
              <a:gd name="connsiteX71" fmla="*/ 1426076 w 2114642"/>
              <a:gd name="connsiteY71" fmla="*/ 25581 h 225320"/>
              <a:gd name="connsiteX72" fmla="*/ 1426076 w 2114642"/>
              <a:gd name="connsiteY72" fmla="*/ 25575 h 225320"/>
              <a:gd name="connsiteX73" fmla="*/ 1426035 w 2114642"/>
              <a:gd name="connsiteY73" fmla="*/ 25546 h 225320"/>
              <a:gd name="connsiteX74" fmla="*/ 1424696 w 2114642"/>
              <a:gd name="connsiteY74" fmla="*/ 24242 h 225320"/>
              <a:gd name="connsiteX75" fmla="*/ 1424772 w 2114642"/>
              <a:gd name="connsiteY75" fmla="*/ 25164 h 225320"/>
              <a:gd name="connsiteX76" fmla="*/ 1408754 w 2114642"/>
              <a:gd name="connsiteY76" fmla="*/ 28712 h 225320"/>
              <a:gd name="connsiteX77" fmla="*/ 1395144 w 2114642"/>
              <a:gd name="connsiteY77" fmla="*/ 40249 h 225320"/>
              <a:gd name="connsiteX78" fmla="*/ 1387237 w 2114642"/>
              <a:gd name="connsiteY78" fmla="*/ 24371 h 225320"/>
              <a:gd name="connsiteX79" fmla="*/ 1349861 w 2114642"/>
              <a:gd name="connsiteY79" fmla="*/ 31238 h 225320"/>
              <a:gd name="connsiteX80" fmla="*/ 1341714 w 2114642"/>
              <a:gd name="connsiteY80" fmla="*/ 0 h 225320"/>
              <a:gd name="connsiteX81" fmla="*/ 1325613 w 2114642"/>
              <a:gd name="connsiteY81" fmla="*/ 16477 h 225320"/>
              <a:gd name="connsiteX82" fmla="*/ 1327692 w 2114642"/>
              <a:gd name="connsiteY82" fmla="*/ 3842 h 225320"/>
              <a:gd name="connsiteX83" fmla="*/ 1313090 w 2114642"/>
              <a:gd name="connsiteY83" fmla="*/ 8893 h 225320"/>
              <a:gd name="connsiteX84" fmla="*/ 1305459 w 2114642"/>
              <a:gd name="connsiteY84" fmla="*/ 38851 h 225320"/>
              <a:gd name="connsiteX85" fmla="*/ 1308567 w 2114642"/>
              <a:gd name="connsiteY85" fmla="*/ 42369 h 225320"/>
              <a:gd name="connsiteX86" fmla="*/ 1280895 w 2114642"/>
              <a:gd name="connsiteY86" fmla="*/ 45547 h 225320"/>
              <a:gd name="connsiteX87" fmla="*/ 1281264 w 2114642"/>
              <a:gd name="connsiteY87" fmla="*/ 39878 h 225320"/>
              <a:gd name="connsiteX88" fmla="*/ 1270744 w 2114642"/>
              <a:gd name="connsiteY88" fmla="*/ 42751 h 225320"/>
              <a:gd name="connsiteX89" fmla="*/ 1270080 w 2114642"/>
              <a:gd name="connsiteY89" fmla="*/ 35497 h 225320"/>
              <a:gd name="connsiteX90" fmla="*/ 1255061 w 2114642"/>
              <a:gd name="connsiteY90" fmla="*/ 37746 h 225320"/>
              <a:gd name="connsiteX91" fmla="*/ 1257122 w 2114642"/>
              <a:gd name="connsiteY91" fmla="*/ 39702 h 225320"/>
              <a:gd name="connsiteX92" fmla="*/ 1235395 w 2114642"/>
              <a:gd name="connsiteY92" fmla="*/ 39367 h 225320"/>
              <a:gd name="connsiteX93" fmla="*/ 1235635 w 2114642"/>
              <a:gd name="connsiteY93" fmla="*/ 35338 h 225320"/>
              <a:gd name="connsiteX94" fmla="*/ 1179668 w 2114642"/>
              <a:gd name="connsiteY94" fmla="*/ 40566 h 225320"/>
              <a:gd name="connsiteX95" fmla="*/ 1182540 w 2114642"/>
              <a:gd name="connsiteY95" fmla="*/ 32342 h 225320"/>
              <a:gd name="connsiteX96" fmla="*/ 1171615 w 2114642"/>
              <a:gd name="connsiteY96" fmla="*/ 40912 h 225320"/>
              <a:gd name="connsiteX97" fmla="*/ 1171174 w 2114642"/>
              <a:gd name="connsiteY97" fmla="*/ 30809 h 225320"/>
              <a:gd name="connsiteX98" fmla="*/ 1155679 w 2114642"/>
              <a:gd name="connsiteY98" fmla="*/ 22967 h 225320"/>
              <a:gd name="connsiteX99" fmla="*/ 1158199 w 2114642"/>
              <a:gd name="connsiteY99" fmla="*/ 36201 h 225320"/>
              <a:gd name="connsiteX100" fmla="*/ 1148048 w 2114642"/>
              <a:gd name="connsiteY100" fmla="*/ 33411 h 225320"/>
              <a:gd name="connsiteX101" fmla="*/ 1142826 w 2114642"/>
              <a:gd name="connsiteY101" fmla="*/ 9751 h 225320"/>
              <a:gd name="connsiteX102" fmla="*/ 1135219 w 2114642"/>
              <a:gd name="connsiteY102" fmla="*/ 20183 h 225320"/>
              <a:gd name="connsiteX103" fmla="*/ 1133733 w 2114642"/>
              <a:gd name="connsiteY103" fmla="*/ 8500 h 225320"/>
              <a:gd name="connsiteX104" fmla="*/ 1118426 w 2114642"/>
              <a:gd name="connsiteY104" fmla="*/ 13604 h 225320"/>
              <a:gd name="connsiteX105" fmla="*/ 1116775 w 2114642"/>
              <a:gd name="connsiteY105" fmla="*/ 4770 h 225320"/>
              <a:gd name="connsiteX106" fmla="*/ 1100710 w 2114642"/>
              <a:gd name="connsiteY106" fmla="*/ 21246 h 225320"/>
              <a:gd name="connsiteX107" fmla="*/ 1110402 w 2114642"/>
              <a:gd name="connsiteY107" fmla="*/ 13945 h 225320"/>
              <a:gd name="connsiteX108" fmla="*/ 1109221 w 2114642"/>
              <a:gd name="connsiteY108" fmla="*/ 31020 h 225320"/>
              <a:gd name="connsiteX109" fmla="*/ 1088339 w 2114642"/>
              <a:gd name="connsiteY109" fmla="*/ 33922 h 225320"/>
              <a:gd name="connsiteX110" fmla="*/ 1093303 w 2114642"/>
              <a:gd name="connsiteY110" fmla="*/ 28847 h 225320"/>
              <a:gd name="connsiteX111" fmla="*/ 1074271 w 2114642"/>
              <a:gd name="connsiteY111" fmla="*/ 21945 h 225320"/>
              <a:gd name="connsiteX112" fmla="*/ 1074717 w 2114642"/>
              <a:gd name="connsiteY112" fmla="*/ 32066 h 225320"/>
              <a:gd name="connsiteX113" fmla="*/ 1069519 w 2114642"/>
              <a:gd name="connsiteY113" fmla="*/ 24177 h 225320"/>
              <a:gd name="connsiteX114" fmla="*/ 1052637 w 2114642"/>
              <a:gd name="connsiteY114" fmla="*/ 36219 h 225320"/>
              <a:gd name="connsiteX115" fmla="*/ 1053395 w 2114642"/>
              <a:gd name="connsiteY115" fmla="*/ 32001 h 225320"/>
              <a:gd name="connsiteX116" fmla="*/ 1047033 w 2114642"/>
              <a:gd name="connsiteY116" fmla="*/ 34040 h 225320"/>
              <a:gd name="connsiteX117" fmla="*/ 1049036 w 2114642"/>
              <a:gd name="connsiteY117" fmla="*/ 21393 h 225320"/>
              <a:gd name="connsiteX118" fmla="*/ 1042493 w 2114642"/>
              <a:gd name="connsiteY118" fmla="*/ 33429 h 225320"/>
              <a:gd name="connsiteX119" fmla="*/ 1032342 w 2114642"/>
              <a:gd name="connsiteY119" fmla="*/ 30609 h 225320"/>
              <a:gd name="connsiteX120" fmla="*/ 1034821 w 2114642"/>
              <a:gd name="connsiteY120" fmla="*/ 28078 h 225320"/>
              <a:gd name="connsiteX121" fmla="*/ 1001780 w 2114642"/>
              <a:gd name="connsiteY121" fmla="*/ 25023 h 225320"/>
              <a:gd name="connsiteX122" fmla="*/ 1001322 w 2114642"/>
              <a:gd name="connsiteY122" fmla="*/ 14908 h 225320"/>
              <a:gd name="connsiteX123" fmla="*/ 984411 w 2114642"/>
              <a:gd name="connsiteY123" fmla="*/ 26991 h 225320"/>
              <a:gd name="connsiteX124" fmla="*/ 963540 w 2114642"/>
              <a:gd name="connsiteY124" fmla="*/ 14092 h 225320"/>
              <a:gd name="connsiteX125" fmla="*/ 903720 w 2114642"/>
              <a:gd name="connsiteY125" fmla="*/ 21898 h 225320"/>
              <a:gd name="connsiteX126" fmla="*/ 851635 w 2114642"/>
              <a:gd name="connsiteY126" fmla="*/ 8893 h 225320"/>
              <a:gd name="connsiteX127" fmla="*/ 763296 w 2114642"/>
              <a:gd name="connsiteY127" fmla="*/ 27437 h 225320"/>
              <a:gd name="connsiteX128" fmla="*/ 690635 w 2114642"/>
              <a:gd name="connsiteY128" fmla="*/ 22315 h 225320"/>
              <a:gd name="connsiteX129" fmla="*/ 684637 w 2114642"/>
              <a:gd name="connsiteY129" fmla="*/ 31537 h 225320"/>
              <a:gd name="connsiteX130" fmla="*/ 627430 w 2114642"/>
              <a:gd name="connsiteY130" fmla="*/ 20506 h 225320"/>
              <a:gd name="connsiteX131" fmla="*/ 618637 w 2114642"/>
              <a:gd name="connsiteY131" fmla="*/ 26145 h 225320"/>
              <a:gd name="connsiteX132" fmla="*/ 621415 w 2114642"/>
              <a:gd name="connsiteY132" fmla="*/ 34187 h 225320"/>
              <a:gd name="connsiteX133" fmla="*/ 604628 w 2114642"/>
              <a:gd name="connsiteY133" fmla="*/ 23531 h 225320"/>
              <a:gd name="connsiteX134" fmla="*/ 606108 w 2114642"/>
              <a:gd name="connsiteY134" fmla="*/ 22327 h 225320"/>
              <a:gd name="connsiteX135" fmla="*/ 581901 w 2114642"/>
              <a:gd name="connsiteY135" fmla="*/ 17663 h 225320"/>
              <a:gd name="connsiteX136" fmla="*/ 585467 w 2114642"/>
              <a:gd name="connsiteY136" fmla="*/ 30192 h 225320"/>
              <a:gd name="connsiteX137" fmla="*/ 574418 w 2114642"/>
              <a:gd name="connsiteY137" fmla="*/ 28078 h 225320"/>
              <a:gd name="connsiteX138" fmla="*/ 577372 w 2114642"/>
              <a:gd name="connsiteY138" fmla="*/ 25669 h 225320"/>
              <a:gd name="connsiteX139" fmla="*/ 462653 w 2114642"/>
              <a:gd name="connsiteY139" fmla="*/ 39132 h 225320"/>
              <a:gd name="connsiteX140" fmla="*/ 453184 w 2114642"/>
              <a:gd name="connsiteY140" fmla="*/ 31373 h 225320"/>
              <a:gd name="connsiteX141" fmla="*/ 422816 w 2114642"/>
              <a:gd name="connsiteY141" fmla="*/ 40436 h 225320"/>
              <a:gd name="connsiteX142" fmla="*/ 422170 w 2114642"/>
              <a:gd name="connsiteY142" fmla="*/ 43180 h 225320"/>
              <a:gd name="connsiteX143" fmla="*/ 405881 w 2114642"/>
              <a:gd name="connsiteY143" fmla="*/ 41394 h 225320"/>
              <a:gd name="connsiteX144" fmla="*/ 403085 w 2114642"/>
              <a:gd name="connsiteY144" fmla="*/ 40989 h 225320"/>
              <a:gd name="connsiteX145" fmla="*/ 256041 w 2114642"/>
              <a:gd name="connsiteY145" fmla="*/ 34739 h 225320"/>
              <a:gd name="connsiteX146" fmla="*/ 258197 w 2114642"/>
              <a:gd name="connsiteY146" fmla="*/ 39597 h 225320"/>
              <a:gd name="connsiteX147" fmla="*/ 220762 w 2114642"/>
              <a:gd name="connsiteY147" fmla="*/ 36801 h 225320"/>
              <a:gd name="connsiteX148" fmla="*/ 196397 w 2114642"/>
              <a:gd name="connsiteY148" fmla="*/ 49905 h 225320"/>
              <a:gd name="connsiteX149" fmla="*/ 181048 w 2114642"/>
              <a:gd name="connsiteY149" fmla="*/ 42492 h 225320"/>
              <a:gd name="connsiteX150" fmla="*/ 144154 w 2114642"/>
              <a:gd name="connsiteY150" fmla="*/ 54663 h 225320"/>
              <a:gd name="connsiteX151" fmla="*/ 101720 w 2114642"/>
              <a:gd name="connsiteY151" fmla="*/ 52331 h 225320"/>
              <a:gd name="connsiteX152" fmla="*/ 101550 w 2114642"/>
              <a:gd name="connsiteY152" fmla="*/ 53853 h 225320"/>
              <a:gd name="connsiteX153" fmla="*/ 42040 w 2114642"/>
              <a:gd name="connsiteY153" fmla="*/ 51262 h 225320"/>
              <a:gd name="connsiteX154" fmla="*/ 43162 w 2114642"/>
              <a:gd name="connsiteY154" fmla="*/ 48725 h 225320"/>
              <a:gd name="connsiteX155" fmla="*/ 0 w 2114642"/>
              <a:gd name="connsiteY155" fmla="*/ 103482 h 225320"/>
              <a:gd name="connsiteX156" fmla="*/ 12300 w 2114642"/>
              <a:gd name="connsiteY156" fmla="*/ 163732 h 225320"/>
              <a:gd name="connsiteX157" fmla="*/ 49735 w 2114642"/>
              <a:gd name="connsiteY157" fmla="*/ 212662 h 225320"/>
              <a:gd name="connsiteX158" fmla="*/ 151179 w 2114642"/>
              <a:gd name="connsiteY158" fmla="*/ 202053 h 225320"/>
              <a:gd name="connsiteX159" fmla="*/ 232146 w 2114642"/>
              <a:gd name="connsiteY159" fmla="*/ 221185 h 225320"/>
              <a:gd name="connsiteX160" fmla="*/ 429189 w 2114642"/>
              <a:gd name="connsiteY160" fmla="*/ 214712 h 225320"/>
              <a:gd name="connsiteX161" fmla="*/ 443263 w 2114642"/>
              <a:gd name="connsiteY161" fmla="*/ 201120 h 225320"/>
              <a:gd name="connsiteX162" fmla="*/ 573349 w 2114642"/>
              <a:gd name="connsiteY162" fmla="*/ 214512 h 225320"/>
              <a:gd name="connsiteX163" fmla="*/ 574212 w 2114642"/>
              <a:gd name="connsiteY163" fmla="*/ 202811 h 225320"/>
              <a:gd name="connsiteX164" fmla="*/ 588075 w 2114642"/>
              <a:gd name="connsiteY164" fmla="*/ 211411 h 225320"/>
              <a:gd name="connsiteX165" fmla="*/ 908501 w 2114642"/>
              <a:gd name="connsiteY165" fmla="*/ 207980 h 225320"/>
              <a:gd name="connsiteX166" fmla="*/ 954300 w 2114642"/>
              <a:gd name="connsiteY166" fmla="*/ 219346 h 225320"/>
              <a:gd name="connsiteX167" fmla="*/ 1052144 w 2114642"/>
              <a:gd name="connsiteY167" fmla="*/ 206647 h 225320"/>
              <a:gd name="connsiteX168" fmla="*/ 1050934 w 2114642"/>
              <a:gd name="connsiteY168" fmla="*/ 207933 h 225320"/>
              <a:gd name="connsiteX169" fmla="*/ 1066012 w 2114642"/>
              <a:gd name="connsiteY169" fmla="*/ 205678 h 225320"/>
              <a:gd name="connsiteX170" fmla="*/ 1066247 w 2114642"/>
              <a:gd name="connsiteY170" fmla="*/ 208926 h 225320"/>
              <a:gd name="connsiteX171" fmla="*/ 1130867 w 2114642"/>
              <a:gd name="connsiteY171" fmla="*/ 213032 h 225320"/>
              <a:gd name="connsiteX172" fmla="*/ 1129651 w 2114642"/>
              <a:gd name="connsiteY172" fmla="*/ 214307 h 225320"/>
              <a:gd name="connsiteX173" fmla="*/ 1484428 w 2114642"/>
              <a:gd name="connsiteY173" fmla="*/ 210923 h 225320"/>
              <a:gd name="connsiteX174" fmla="*/ 1669899 w 2114642"/>
              <a:gd name="connsiteY174" fmla="*/ 219564 h 225320"/>
              <a:gd name="connsiteX175" fmla="*/ 1823234 w 2114642"/>
              <a:gd name="connsiteY175" fmla="*/ 216997 h 225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</a:cxnLst>
            <a:rect l="l" t="t" r="r" b="b"/>
            <a:pathLst>
              <a:path w="2114642" h="225320">
                <a:moveTo>
                  <a:pt x="1823234" y="216997"/>
                </a:moveTo>
                <a:lnTo>
                  <a:pt x="1808162" y="202782"/>
                </a:lnTo>
                <a:cubicBezTo>
                  <a:pt x="1856551" y="196244"/>
                  <a:pt x="1879131" y="210489"/>
                  <a:pt x="1920549" y="199028"/>
                </a:cubicBezTo>
                <a:lnTo>
                  <a:pt x="1918258" y="202106"/>
                </a:lnTo>
                <a:cubicBezTo>
                  <a:pt x="1924284" y="205396"/>
                  <a:pt x="1927686" y="173477"/>
                  <a:pt x="1994297" y="212462"/>
                </a:cubicBezTo>
                <a:lnTo>
                  <a:pt x="1994297" y="213884"/>
                </a:lnTo>
                <a:cubicBezTo>
                  <a:pt x="1996611" y="213637"/>
                  <a:pt x="1996593" y="210800"/>
                  <a:pt x="2001210" y="214583"/>
                </a:cubicBezTo>
                <a:lnTo>
                  <a:pt x="1989697" y="205877"/>
                </a:lnTo>
                <a:cubicBezTo>
                  <a:pt x="1996593" y="202306"/>
                  <a:pt x="2002626" y="195516"/>
                  <a:pt x="2011819" y="194558"/>
                </a:cubicBezTo>
                <a:cubicBezTo>
                  <a:pt x="2013775" y="196133"/>
                  <a:pt x="2014444" y="199046"/>
                  <a:pt x="2014632" y="201325"/>
                </a:cubicBezTo>
                <a:lnTo>
                  <a:pt x="2037188" y="198946"/>
                </a:lnTo>
                <a:lnTo>
                  <a:pt x="2044102" y="208127"/>
                </a:lnTo>
                <a:cubicBezTo>
                  <a:pt x="2050992" y="203152"/>
                  <a:pt x="2047856" y="183774"/>
                  <a:pt x="2066294" y="194564"/>
                </a:cubicBezTo>
                <a:cubicBezTo>
                  <a:pt x="2059339" y="181119"/>
                  <a:pt x="2075446" y="186499"/>
                  <a:pt x="2073167" y="179656"/>
                </a:cubicBezTo>
                <a:cubicBezTo>
                  <a:pt x="2074095" y="181318"/>
                  <a:pt x="2076209" y="183803"/>
                  <a:pt x="2077913" y="186106"/>
                </a:cubicBezTo>
                <a:cubicBezTo>
                  <a:pt x="2088880" y="184543"/>
                  <a:pt x="2109533" y="180778"/>
                  <a:pt x="2114643" y="173876"/>
                </a:cubicBezTo>
                <a:cubicBezTo>
                  <a:pt x="2114643" y="173876"/>
                  <a:pt x="2071728" y="145569"/>
                  <a:pt x="2060185" y="131196"/>
                </a:cubicBezTo>
                <a:cubicBezTo>
                  <a:pt x="2075628" y="134849"/>
                  <a:pt x="2064256" y="129551"/>
                  <a:pt x="2061213" y="125028"/>
                </a:cubicBezTo>
                <a:lnTo>
                  <a:pt x="2060185" y="128376"/>
                </a:lnTo>
                <a:cubicBezTo>
                  <a:pt x="2050934" y="125092"/>
                  <a:pt x="2050934" y="116610"/>
                  <a:pt x="2046311" y="114255"/>
                </a:cubicBezTo>
                <a:cubicBezTo>
                  <a:pt x="2046311" y="114936"/>
                  <a:pt x="2046452" y="115765"/>
                  <a:pt x="2046581" y="116610"/>
                </a:cubicBezTo>
                <a:lnTo>
                  <a:pt x="2047174" y="115477"/>
                </a:lnTo>
                <a:cubicBezTo>
                  <a:pt x="2047609" y="116975"/>
                  <a:pt x="2047351" y="118014"/>
                  <a:pt x="2046857" y="118860"/>
                </a:cubicBezTo>
                <a:cubicBezTo>
                  <a:pt x="2046969" y="120675"/>
                  <a:pt x="2046540" y="122103"/>
                  <a:pt x="2044026" y="121597"/>
                </a:cubicBezTo>
                <a:lnTo>
                  <a:pt x="2044508" y="120710"/>
                </a:lnTo>
                <a:cubicBezTo>
                  <a:pt x="2040642" y="121944"/>
                  <a:pt x="2033975" y="120617"/>
                  <a:pt x="2031068" y="120012"/>
                </a:cubicBezTo>
                <a:lnTo>
                  <a:pt x="2031009" y="112922"/>
                </a:lnTo>
                <a:cubicBezTo>
                  <a:pt x="2024154" y="126420"/>
                  <a:pt x="1984916" y="92327"/>
                  <a:pt x="1975711" y="91881"/>
                </a:cubicBezTo>
                <a:cubicBezTo>
                  <a:pt x="1966466" y="82941"/>
                  <a:pt x="1954988" y="94090"/>
                  <a:pt x="1943445" y="89619"/>
                </a:cubicBezTo>
                <a:cubicBezTo>
                  <a:pt x="1925042" y="87334"/>
                  <a:pt x="1934241" y="79275"/>
                  <a:pt x="1925001" y="73160"/>
                </a:cubicBezTo>
                <a:cubicBezTo>
                  <a:pt x="1913459" y="68714"/>
                  <a:pt x="1927333" y="81425"/>
                  <a:pt x="1922704" y="81901"/>
                </a:cubicBezTo>
                <a:lnTo>
                  <a:pt x="1908877" y="72039"/>
                </a:lnTo>
                <a:cubicBezTo>
                  <a:pt x="1916913" y="71187"/>
                  <a:pt x="1912548" y="66911"/>
                  <a:pt x="1911080" y="64173"/>
                </a:cubicBezTo>
                <a:cubicBezTo>
                  <a:pt x="1899132" y="62969"/>
                  <a:pt x="1880282" y="49970"/>
                  <a:pt x="1876605" y="64109"/>
                </a:cubicBezTo>
                <a:cubicBezTo>
                  <a:pt x="1860481" y="57336"/>
                  <a:pt x="1860446" y="51668"/>
                  <a:pt x="1853532" y="50969"/>
                </a:cubicBezTo>
                <a:cubicBezTo>
                  <a:pt x="1855852" y="53547"/>
                  <a:pt x="1860446" y="55891"/>
                  <a:pt x="1860487" y="58746"/>
                </a:cubicBezTo>
                <a:cubicBezTo>
                  <a:pt x="1854026" y="52502"/>
                  <a:pt x="1857403" y="60285"/>
                  <a:pt x="1860041" y="61677"/>
                </a:cubicBezTo>
                <a:cubicBezTo>
                  <a:pt x="1850190" y="67821"/>
                  <a:pt x="1808913" y="35890"/>
                  <a:pt x="1806846" y="51421"/>
                </a:cubicBezTo>
                <a:lnTo>
                  <a:pt x="1806846" y="48590"/>
                </a:lnTo>
                <a:cubicBezTo>
                  <a:pt x="1804555" y="60156"/>
                  <a:pt x="1808232" y="71387"/>
                  <a:pt x="1801354" y="77778"/>
                </a:cubicBezTo>
                <a:lnTo>
                  <a:pt x="1796760" y="72608"/>
                </a:lnTo>
                <a:lnTo>
                  <a:pt x="1789846" y="77578"/>
                </a:lnTo>
                <a:cubicBezTo>
                  <a:pt x="1785212" y="73818"/>
                  <a:pt x="1787491" y="70740"/>
                  <a:pt x="1787491" y="69325"/>
                </a:cubicBezTo>
                <a:cubicBezTo>
                  <a:pt x="1776231" y="74664"/>
                  <a:pt x="1760518" y="68291"/>
                  <a:pt x="1746878" y="66740"/>
                </a:cubicBezTo>
                <a:lnTo>
                  <a:pt x="1761322" y="98272"/>
                </a:lnTo>
                <a:cubicBezTo>
                  <a:pt x="1749815" y="90988"/>
                  <a:pt x="1729057" y="76203"/>
                  <a:pt x="1726760" y="86353"/>
                </a:cubicBezTo>
                <a:lnTo>
                  <a:pt x="1719846" y="75757"/>
                </a:lnTo>
                <a:cubicBezTo>
                  <a:pt x="1696773" y="55527"/>
                  <a:pt x="1703740" y="84544"/>
                  <a:pt x="1694529" y="78447"/>
                </a:cubicBezTo>
                <a:lnTo>
                  <a:pt x="1682940" y="66905"/>
                </a:lnTo>
                <a:lnTo>
                  <a:pt x="1694470" y="67104"/>
                </a:lnTo>
                <a:cubicBezTo>
                  <a:pt x="1682940" y="61254"/>
                  <a:pt x="1678329" y="57483"/>
                  <a:pt x="1669136" y="49964"/>
                </a:cubicBezTo>
                <a:cubicBezTo>
                  <a:pt x="1669136" y="50082"/>
                  <a:pt x="1669036" y="50164"/>
                  <a:pt x="1669036" y="50275"/>
                </a:cubicBezTo>
                <a:cubicBezTo>
                  <a:pt x="1669670" y="50757"/>
                  <a:pt x="1670076" y="51303"/>
                  <a:pt x="1670164" y="51997"/>
                </a:cubicBezTo>
                <a:lnTo>
                  <a:pt x="1668554" y="52278"/>
                </a:lnTo>
                <a:cubicBezTo>
                  <a:pt x="1667156" y="58029"/>
                  <a:pt x="1661141" y="61976"/>
                  <a:pt x="1653018" y="61595"/>
                </a:cubicBezTo>
                <a:cubicBezTo>
                  <a:pt x="1641481" y="59973"/>
                  <a:pt x="1632459" y="68479"/>
                  <a:pt x="1614038" y="56261"/>
                </a:cubicBezTo>
                <a:lnTo>
                  <a:pt x="1609444" y="68062"/>
                </a:lnTo>
                <a:lnTo>
                  <a:pt x="1595617" y="61031"/>
                </a:lnTo>
                <a:lnTo>
                  <a:pt x="1595617" y="51638"/>
                </a:lnTo>
                <a:cubicBezTo>
                  <a:pt x="1609168" y="52202"/>
                  <a:pt x="1634667" y="48625"/>
                  <a:pt x="1652084" y="48143"/>
                </a:cubicBezTo>
                <a:lnTo>
                  <a:pt x="1652389" y="43855"/>
                </a:lnTo>
                <a:cubicBezTo>
                  <a:pt x="1642063" y="43867"/>
                  <a:pt x="1630315" y="48032"/>
                  <a:pt x="1623495" y="47092"/>
                </a:cubicBezTo>
                <a:cubicBezTo>
                  <a:pt x="1620164" y="45218"/>
                  <a:pt x="1611653" y="35444"/>
                  <a:pt x="1617832" y="29106"/>
                </a:cubicBezTo>
                <a:lnTo>
                  <a:pt x="1611453" y="38298"/>
                </a:lnTo>
                <a:cubicBezTo>
                  <a:pt x="1576979" y="39350"/>
                  <a:pt x="1576762" y="39802"/>
                  <a:pt x="1540783" y="29164"/>
                </a:cubicBezTo>
                <a:lnTo>
                  <a:pt x="1543908" y="33881"/>
                </a:lnTo>
                <a:cubicBezTo>
                  <a:pt x="1536771" y="36654"/>
                  <a:pt x="1529658" y="39350"/>
                  <a:pt x="1527673" y="31708"/>
                </a:cubicBezTo>
                <a:cubicBezTo>
                  <a:pt x="1506074" y="30157"/>
                  <a:pt x="1483694" y="24236"/>
                  <a:pt x="1469667" y="12335"/>
                </a:cubicBezTo>
                <a:lnTo>
                  <a:pt x="1466595" y="23408"/>
                </a:lnTo>
                <a:cubicBezTo>
                  <a:pt x="1462031" y="22797"/>
                  <a:pt x="1455193" y="6068"/>
                  <a:pt x="1452973" y="21569"/>
                </a:cubicBezTo>
                <a:lnTo>
                  <a:pt x="1443228" y="26456"/>
                </a:lnTo>
                <a:cubicBezTo>
                  <a:pt x="1436996" y="25611"/>
                  <a:pt x="1433172" y="31937"/>
                  <a:pt x="1426076" y="25581"/>
                </a:cubicBezTo>
                <a:cubicBezTo>
                  <a:pt x="1426076" y="25569"/>
                  <a:pt x="1426076" y="25575"/>
                  <a:pt x="1426076" y="25575"/>
                </a:cubicBezTo>
                <a:cubicBezTo>
                  <a:pt x="1426058" y="25546"/>
                  <a:pt x="1426035" y="25546"/>
                  <a:pt x="1426035" y="25546"/>
                </a:cubicBezTo>
                <a:cubicBezTo>
                  <a:pt x="1425600" y="25152"/>
                  <a:pt x="1425136" y="24735"/>
                  <a:pt x="1424696" y="24242"/>
                </a:cubicBezTo>
                <a:cubicBezTo>
                  <a:pt x="1424696" y="24583"/>
                  <a:pt x="1424737" y="24870"/>
                  <a:pt x="1424772" y="25164"/>
                </a:cubicBezTo>
                <a:cubicBezTo>
                  <a:pt x="1410663" y="20271"/>
                  <a:pt x="1424913" y="35085"/>
                  <a:pt x="1408754" y="28712"/>
                </a:cubicBezTo>
                <a:cubicBezTo>
                  <a:pt x="1403567" y="20841"/>
                  <a:pt x="1403021" y="42763"/>
                  <a:pt x="1395144" y="40249"/>
                </a:cubicBezTo>
                <a:lnTo>
                  <a:pt x="1387237" y="24371"/>
                </a:lnTo>
                <a:cubicBezTo>
                  <a:pt x="1372969" y="15261"/>
                  <a:pt x="1370531" y="31185"/>
                  <a:pt x="1349861" y="31238"/>
                </a:cubicBezTo>
                <a:cubicBezTo>
                  <a:pt x="1339934" y="25581"/>
                  <a:pt x="1335141" y="12030"/>
                  <a:pt x="1341714" y="0"/>
                </a:cubicBezTo>
                <a:cubicBezTo>
                  <a:pt x="1332674" y="14562"/>
                  <a:pt x="1337602" y="9492"/>
                  <a:pt x="1325613" y="16477"/>
                </a:cubicBezTo>
                <a:cubicBezTo>
                  <a:pt x="1323769" y="10491"/>
                  <a:pt x="1325043" y="9222"/>
                  <a:pt x="1327692" y="3842"/>
                </a:cubicBezTo>
                <a:cubicBezTo>
                  <a:pt x="1317043" y="-3172"/>
                  <a:pt x="1321120" y="9252"/>
                  <a:pt x="1313090" y="8893"/>
                </a:cubicBezTo>
                <a:cubicBezTo>
                  <a:pt x="1310758" y="20171"/>
                  <a:pt x="1308067" y="38122"/>
                  <a:pt x="1305459" y="38851"/>
                </a:cubicBezTo>
                <a:lnTo>
                  <a:pt x="1308567" y="42369"/>
                </a:lnTo>
                <a:cubicBezTo>
                  <a:pt x="1300067" y="48390"/>
                  <a:pt x="1290780" y="51204"/>
                  <a:pt x="1280895" y="45547"/>
                </a:cubicBezTo>
                <a:lnTo>
                  <a:pt x="1281264" y="39878"/>
                </a:lnTo>
                <a:lnTo>
                  <a:pt x="1270744" y="42751"/>
                </a:lnTo>
                <a:lnTo>
                  <a:pt x="1270080" y="35497"/>
                </a:lnTo>
                <a:lnTo>
                  <a:pt x="1255061" y="37746"/>
                </a:lnTo>
                <a:lnTo>
                  <a:pt x="1257122" y="39702"/>
                </a:lnTo>
                <a:cubicBezTo>
                  <a:pt x="1253592" y="40660"/>
                  <a:pt x="1242014" y="43156"/>
                  <a:pt x="1235395" y="39367"/>
                </a:cubicBezTo>
                <a:lnTo>
                  <a:pt x="1235635" y="35338"/>
                </a:lnTo>
                <a:cubicBezTo>
                  <a:pt x="1216950" y="22768"/>
                  <a:pt x="1201548" y="39238"/>
                  <a:pt x="1179668" y="40566"/>
                </a:cubicBezTo>
                <a:lnTo>
                  <a:pt x="1182540" y="32342"/>
                </a:lnTo>
                <a:cubicBezTo>
                  <a:pt x="1175086" y="24166"/>
                  <a:pt x="1180496" y="45001"/>
                  <a:pt x="1171615" y="40912"/>
                </a:cubicBezTo>
                <a:lnTo>
                  <a:pt x="1171174" y="30809"/>
                </a:lnTo>
                <a:cubicBezTo>
                  <a:pt x="1163350" y="44090"/>
                  <a:pt x="1161065" y="27990"/>
                  <a:pt x="1155679" y="22967"/>
                </a:cubicBezTo>
                <a:lnTo>
                  <a:pt x="1158199" y="36201"/>
                </a:lnTo>
                <a:lnTo>
                  <a:pt x="1148048" y="33411"/>
                </a:lnTo>
                <a:cubicBezTo>
                  <a:pt x="1136870" y="29023"/>
                  <a:pt x="1141193" y="16688"/>
                  <a:pt x="1142826" y="9751"/>
                </a:cubicBezTo>
                <a:lnTo>
                  <a:pt x="1135219" y="20183"/>
                </a:lnTo>
                <a:lnTo>
                  <a:pt x="1133733" y="8500"/>
                </a:lnTo>
                <a:cubicBezTo>
                  <a:pt x="1128171" y="22092"/>
                  <a:pt x="1128171" y="6315"/>
                  <a:pt x="1118426" y="13604"/>
                </a:cubicBezTo>
                <a:cubicBezTo>
                  <a:pt x="1117627" y="9187"/>
                  <a:pt x="1120088" y="6649"/>
                  <a:pt x="1116775" y="4770"/>
                </a:cubicBezTo>
                <a:lnTo>
                  <a:pt x="1100710" y="21246"/>
                </a:lnTo>
                <a:lnTo>
                  <a:pt x="1110402" y="13945"/>
                </a:lnTo>
                <a:lnTo>
                  <a:pt x="1109221" y="31020"/>
                </a:lnTo>
                <a:cubicBezTo>
                  <a:pt x="1099130" y="43979"/>
                  <a:pt x="1095546" y="29158"/>
                  <a:pt x="1088339" y="33922"/>
                </a:cubicBezTo>
                <a:lnTo>
                  <a:pt x="1093303" y="28847"/>
                </a:lnTo>
                <a:cubicBezTo>
                  <a:pt x="1081537" y="32994"/>
                  <a:pt x="1080909" y="25728"/>
                  <a:pt x="1074271" y="21945"/>
                </a:cubicBezTo>
                <a:cubicBezTo>
                  <a:pt x="1076333" y="25117"/>
                  <a:pt x="1079481" y="29834"/>
                  <a:pt x="1074717" y="32066"/>
                </a:cubicBezTo>
                <a:cubicBezTo>
                  <a:pt x="1071222" y="33006"/>
                  <a:pt x="1072820" y="26063"/>
                  <a:pt x="1069519" y="24177"/>
                </a:cubicBezTo>
                <a:cubicBezTo>
                  <a:pt x="1068726" y="35555"/>
                  <a:pt x="1060291" y="41576"/>
                  <a:pt x="1052637" y="36219"/>
                </a:cubicBezTo>
                <a:cubicBezTo>
                  <a:pt x="1052731" y="34598"/>
                  <a:pt x="1052895" y="33035"/>
                  <a:pt x="1053395" y="32001"/>
                </a:cubicBezTo>
                <a:cubicBezTo>
                  <a:pt x="1051445" y="33846"/>
                  <a:pt x="1050434" y="36777"/>
                  <a:pt x="1047033" y="34040"/>
                </a:cubicBezTo>
                <a:lnTo>
                  <a:pt x="1049036" y="21393"/>
                </a:lnTo>
                <a:lnTo>
                  <a:pt x="1042493" y="33429"/>
                </a:lnTo>
                <a:cubicBezTo>
                  <a:pt x="1038134" y="29969"/>
                  <a:pt x="1031773" y="39138"/>
                  <a:pt x="1032342" y="30609"/>
                </a:cubicBezTo>
                <a:lnTo>
                  <a:pt x="1034821" y="28078"/>
                </a:lnTo>
                <a:lnTo>
                  <a:pt x="1001780" y="25023"/>
                </a:lnTo>
                <a:lnTo>
                  <a:pt x="1001322" y="14908"/>
                </a:lnTo>
                <a:cubicBezTo>
                  <a:pt x="998056" y="28824"/>
                  <a:pt x="983330" y="9616"/>
                  <a:pt x="984411" y="26991"/>
                </a:cubicBezTo>
                <a:cubicBezTo>
                  <a:pt x="978178" y="17522"/>
                  <a:pt x="959875" y="33687"/>
                  <a:pt x="963540" y="14092"/>
                </a:cubicBezTo>
                <a:cubicBezTo>
                  <a:pt x="941836" y="12582"/>
                  <a:pt x="930106" y="31432"/>
                  <a:pt x="903720" y="21898"/>
                </a:cubicBezTo>
                <a:cubicBezTo>
                  <a:pt x="894321" y="5263"/>
                  <a:pt x="868570" y="10649"/>
                  <a:pt x="851635" y="8893"/>
                </a:cubicBezTo>
                <a:cubicBezTo>
                  <a:pt x="818529" y="15848"/>
                  <a:pt x="797136" y="22110"/>
                  <a:pt x="763296" y="27437"/>
                </a:cubicBezTo>
                <a:cubicBezTo>
                  <a:pt x="742948" y="4223"/>
                  <a:pt x="712533" y="35426"/>
                  <a:pt x="690635" y="22315"/>
                </a:cubicBezTo>
                <a:lnTo>
                  <a:pt x="684637" y="31537"/>
                </a:lnTo>
                <a:cubicBezTo>
                  <a:pt x="670082" y="16858"/>
                  <a:pt x="647854" y="34821"/>
                  <a:pt x="627430" y="20506"/>
                </a:cubicBezTo>
                <a:cubicBezTo>
                  <a:pt x="622426" y="24542"/>
                  <a:pt x="619800" y="25816"/>
                  <a:pt x="618637" y="26145"/>
                </a:cubicBezTo>
                <a:cubicBezTo>
                  <a:pt x="619565" y="26586"/>
                  <a:pt x="620969" y="28336"/>
                  <a:pt x="621415" y="34187"/>
                </a:cubicBezTo>
                <a:cubicBezTo>
                  <a:pt x="615588" y="30075"/>
                  <a:pt x="603788" y="35220"/>
                  <a:pt x="604628" y="23531"/>
                </a:cubicBezTo>
                <a:lnTo>
                  <a:pt x="606108" y="22327"/>
                </a:lnTo>
                <a:cubicBezTo>
                  <a:pt x="606965" y="10632"/>
                  <a:pt x="588410" y="27790"/>
                  <a:pt x="581901" y="17663"/>
                </a:cubicBezTo>
                <a:lnTo>
                  <a:pt x="585467" y="30192"/>
                </a:lnTo>
                <a:lnTo>
                  <a:pt x="574418" y="28078"/>
                </a:lnTo>
                <a:lnTo>
                  <a:pt x="577372" y="25669"/>
                </a:lnTo>
                <a:cubicBezTo>
                  <a:pt x="529394" y="53477"/>
                  <a:pt x="507713" y="13733"/>
                  <a:pt x="462653" y="39132"/>
                </a:cubicBezTo>
                <a:cubicBezTo>
                  <a:pt x="468627" y="25464"/>
                  <a:pt x="453772" y="46310"/>
                  <a:pt x="453184" y="31373"/>
                </a:cubicBezTo>
                <a:cubicBezTo>
                  <a:pt x="441824" y="12582"/>
                  <a:pt x="432132" y="35426"/>
                  <a:pt x="422816" y="40436"/>
                </a:cubicBezTo>
                <a:cubicBezTo>
                  <a:pt x="422816" y="41171"/>
                  <a:pt x="422704" y="42028"/>
                  <a:pt x="422170" y="43180"/>
                </a:cubicBezTo>
                <a:lnTo>
                  <a:pt x="405881" y="41394"/>
                </a:lnTo>
                <a:cubicBezTo>
                  <a:pt x="415608" y="22503"/>
                  <a:pt x="394157" y="57060"/>
                  <a:pt x="403085" y="40989"/>
                </a:cubicBezTo>
                <a:cubicBezTo>
                  <a:pt x="360616" y="26862"/>
                  <a:pt x="305201" y="41253"/>
                  <a:pt x="256041" y="34739"/>
                </a:cubicBezTo>
                <a:lnTo>
                  <a:pt x="258197" y="39597"/>
                </a:lnTo>
                <a:cubicBezTo>
                  <a:pt x="245727" y="38668"/>
                  <a:pt x="230219" y="44566"/>
                  <a:pt x="220762" y="36801"/>
                </a:cubicBezTo>
                <a:cubicBezTo>
                  <a:pt x="211293" y="29059"/>
                  <a:pt x="200068" y="49136"/>
                  <a:pt x="196397" y="49905"/>
                </a:cubicBezTo>
                <a:cubicBezTo>
                  <a:pt x="186029" y="58270"/>
                  <a:pt x="176596" y="41641"/>
                  <a:pt x="181048" y="42492"/>
                </a:cubicBezTo>
                <a:cubicBezTo>
                  <a:pt x="169958" y="44813"/>
                  <a:pt x="159538" y="62065"/>
                  <a:pt x="144154" y="54663"/>
                </a:cubicBezTo>
                <a:cubicBezTo>
                  <a:pt x="138896" y="38651"/>
                  <a:pt x="102178" y="70376"/>
                  <a:pt x="101720" y="52331"/>
                </a:cubicBezTo>
                <a:lnTo>
                  <a:pt x="101550" y="53853"/>
                </a:lnTo>
                <a:cubicBezTo>
                  <a:pt x="81848" y="41147"/>
                  <a:pt x="63257" y="62764"/>
                  <a:pt x="42040" y="51262"/>
                </a:cubicBezTo>
                <a:cubicBezTo>
                  <a:pt x="42040" y="51262"/>
                  <a:pt x="42445" y="49935"/>
                  <a:pt x="43162" y="48725"/>
                </a:cubicBezTo>
                <a:lnTo>
                  <a:pt x="0" y="103482"/>
                </a:lnTo>
                <a:lnTo>
                  <a:pt x="12300" y="163732"/>
                </a:lnTo>
                <a:lnTo>
                  <a:pt x="49735" y="212662"/>
                </a:lnTo>
                <a:lnTo>
                  <a:pt x="151179" y="202053"/>
                </a:lnTo>
                <a:lnTo>
                  <a:pt x="232146" y="221185"/>
                </a:lnTo>
                <a:lnTo>
                  <a:pt x="429189" y="214712"/>
                </a:lnTo>
                <a:lnTo>
                  <a:pt x="443263" y="201120"/>
                </a:lnTo>
                <a:cubicBezTo>
                  <a:pt x="481985" y="224886"/>
                  <a:pt x="531637" y="197548"/>
                  <a:pt x="573349" y="214512"/>
                </a:cubicBezTo>
                <a:lnTo>
                  <a:pt x="574212" y="202811"/>
                </a:lnTo>
                <a:cubicBezTo>
                  <a:pt x="585966" y="202118"/>
                  <a:pt x="585167" y="209367"/>
                  <a:pt x="588075" y="211411"/>
                </a:cubicBezTo>
                <a:cubicBezTo>
                  <a:pt x="697466" y="208820"/>
                  <a:pt x="810082" y="193231"/>
                  <a:pt x="908501" y="207980"/>
                </a:cubicBezTo>
                <a:cubicBezTo>
                  <a:pt x="917987" y="215716"/>
                  <a:pt x="946858" y="211164"/>
                  <a:pt x="954300" y="219346"/>
                </a:cubicBezTo>
                <a:cubicBezTo>
                  <a:pt x="986267" y="205032"/>
                  <a:pt x="1020136" y="205173"/>
                  <a:pt x="1052144" y="206647"/>
                </a:cubicBezTo>
                <a:lnTo>
                  <a:pt x="1050934" y="207933"/>
                </a:lnTo>
                <a:lnTo>
                  <a:pt x="1066012" y="205678"/>
                </a:lnTo>
                <a:cubicBezTo>
                  <a:pt x="1066652" y="206635"/>
                  <a:pt x="1066729" y="208027"/>
                  <a:pt x="1066247" y="208926"/>
                </a:cubicBezTo>
                <a:cubicBezTo>
                  <a:pt x="1083252" y="198564"/>
                  <a:pt x="1110043" y="208814"/>
                  <a:pt x="1130867" y="213032"/>
                </a:cubicBezTo>
                <a:lnTo>
                  <a:pt x="1129651" y="214307"/>
                </a:lnTo>
                <a:cubicBezTo>
                  <a:pt x="1251143" y="216433"/>
                  <a:pt x="1363935" y="194594"/>
                  <a:pt x="1484428" y="210923"/>
                </a:cubicBezTo>
                <a:cubicBezTo>
                  <a:pt x="1540448" y="230014"/>
                  <a:pt x="1605626" y="203663"/>
                  <a:pt x="1669899" y="219564"/>
                </a:cubicBezTo>
                <a:cubicBezTo>
                  <a:pt x="1681706" y="231212"/>
                  <a:pt x="1811745" y="222472"/>
                  <a:pt x="1823234" y="216997"/>
                </a:cubicBezTo>
                <a:close/>
              </a:path>
            </a:pathLst>
          </a:custGeom>
          <a:solidFill>
            <a:srgbClr val="FFFA8F"/>
          </a:solidFill>
          <a:ln w="5874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4" name="フリーフォーム: 図形 13">
            <a:extLst>
              <a:ext uri="{FF2B5EF4-FFF2-40B4-BE49-F238E27FC236}">
                <a16:creationId xmlns:a16="http://schemas.microsoft.com/office/drawing/2014/main" id="{DAB97B0E-864B-0A8C-07BA-AE96455FCA46}"/>
              </a:ext>
            </a:extLst>
          </p:cNvPr>
          <p:cNvSpPr/>
          <p:nvPr/>
        </p:nvSpPr>
        <p:spPr>
          <a:xfrm>
            <a:off x="2098897" y="1908245"/>
            <a:ext cx="887098" cy="227675"/>
          </a:xfrm>
          <a:custGeom>
            <a:avLst/>
            <a:gdLst>
              <a:gd name="connsiteX0" fmla="*/ 1823234 w 2114642"/>
              <a:gd name="connsiteY0" fmla="*/ 216997 h 225320"/>
              <a:gd name="connsiteX1" fmla="*/ 1808162 w 2114642"/>
              <a:gd name="connsiteY1" fmla="*/ 202782 h 225320"/>
              <a:gd name="connsiteX2" fmla="*/ 1920549 w 2114642"/>
              <a:gd name="connsiteY2" fmla="*/ 199028 h 225320"/>
              <a:gd name="connsiteX3" fmla="*/ 1918258 w 2114642"/>
              <a:gd name="connsiteY3" fmla="*/ 202106 h 225320"/>
              <a:gd name="connsiteX4" fmla="*/ 1994297 w 2114642"/>
              <a:gd name="connsiteY4" fmla="*/ 212462 h 225320"/>
              <a:gd name="connsiteX5" fmla="*/ 1994297 w 2114642"/>
              <a:gd name="connsiteY5" fmla="*/ 213884 h 225320"/>
              <a:gd name="connsiteX6" fmla="*/ 2001210 w 2114642"/>
              <a:gd name="connsiteY6" fmla="*/ 214583 h 225320"/>
              <a:gd name="connsiteX7" fmla="*/ 1989697 w 2114642"/>
              <a:gd name="connsiteY7" fmla="*/ 205877 h 225320"/>
              <a:gd name="connsiteX8" fmla="*/ 2011819 w 2114642"/>
              <a:gd name="connsiteY8" fmla="*/ 194558 h 225320"/>
              <a:gd name="connsiteX9" fmla="*/ 2014632 w 2114642"/>
              <a:gd name="connsiteY9" fmla="*/ 201325 h 225320"/>
              <a:gd name="connsiteX10" fmla="*/ 2037188 w 2114642"/>
              <a:gd name="connsiteY10" fmla="*/ 198946 h 225320"/>
              <a:gd name="connsiteX11" fmla="*/ 2044102 w 2114642"/>
              <a:gd name="connsiteY11" fmla="*/ 208127 h 225320"/>
              <a:gd name="connsiteX12" fmla="*/ 2066294 w 2114642"/>
              <a:gd name="connsiteY12" fmla="*/ 194564 h 225320"/>
              <a:gd name="connsiteX13" fmla="*/ 2073167 w 2114642"/>
              <a:gd name="connsiteY13" fmla="*/ 179656 h 225320"/>
              <a:gd name="connsiteX14" fmla="*/ 2077913 w 2114642"/>
              <a:gd name="connsiteY14" fmla="*/ 186106 h 225320"/>
              <a:gd name="connsiteX15" fmla="*/ 2114643 w 2114642"/>
              <a:gd name="connsiteY15" fmla="*/ 173876 h 225320"/>
              <a:gd name="connsiteX16" fmla="*/ 2060185 w 2114642"/>
              <a:gd name="connsiteY16" fmla="*/ 131196 h 225320"/>
              <a:gd name="connsiteX17" fmla="*/ 2061213 w 2114642"/>
              <a:gd name="connsiteY17" fmla="*/ 125028 h 225320"/>
              <a:gd name="connsiteX18" fmla="*/ 2060185 w 2114642"/>
              <a:gd name="connsiteY18" fmla="*/ 128376 h 225320"/>
              <a:gd name="connsiteX19" fmla="*/ 2046311 w 2114642"/>
              <a:gd name="connsiteY19" fmla="*/ 114255 h 225320"/>
              <a:gd name="connsiteX20" fmla="*/ 2046581 w 2114642"/>
              <a:gd name="connsiteY20" fmla="*/ 116610 h 225320"/>
              <a:gd name="connsiteX21" fmla="*/ 2047174 w 2114642"/>
              <a:gd name="connsiteY21" fmla="*/ 115477 h 225320"/>
              <a:gd name="connsiteX22" fmla="*/ 2046857 w 2114642"/>
              <a:gd name="connsiteY22" fmla="*/ 118860 h 225320"/>
              <a:gd name="connsiteX23" fmla="*/ 2044026 w 2114642"/>
              <a:gd name="connsiteY23" fmla="*/ 121597 h 225320"/>
              <a:gd name="connsiteX24" fmla="*/ 2044508 w 2114642"/>
              <a:gd name="connsiteY24" fmla="*/ 120710 h 225320"/>
              <a:gd name="connsiteX25" fmla="*/ 2031068 w 2114642"/>
              <a:gd name="connsiteY25" fmla="*/ 120012 h 225320"/>
              <a:gd name="connsiteX26" fmla="*/ 2031009 w 2114642"/>
              <a:gd name="connsiteY26" fmla="*/ 112922 h 225320"/>
              <a:gd name="connsiteX27" fmla="*/ 1975711 w 2114642"/>
              <a:gd name="connsiteY27" fmla="*/ 91881 h 225320"/>
              <a:gd name="connsiteX28" fmla="*/ 1943445 w 2114642"/>
              <a:gd name="connsiteY28" fmla="*/ 89619 h 225320"/>
              <a:gd name="connsiteX29" fmla="*/ 1925001 w 2114642"/>
              <a:gd name="connsiteY29" fmla="*/ 73160 h 225320"/>
              <a:gd name="connsiteX30" fmla="*/ 1922704 w 2114642"/>
              <a:gd name="connsiteY30" fmla="*/ 81901 h 225320"/>
              <a:gd name="connsiteX31" fmla="*/ 1908877 w 2114642"/>
              <a:gd name="connsiteY31" fmla="*/ 72039 h 225320"/>
              <a:gd name="connsiteX32" fmla="*/ 1911080 w 2114642"/>
              <a:gd name="connsiteY32" fmla="*/ 64173 h 225320"/>
              <a:gd name="connsiteX33" fmla="*/ 1876605 w 2114642"/>
              <a:gd name="connsiteY33" fmla="*/ 64109 h 225320"/>
              <a:gd name="connsiteX34" fmla="*/ 1853532 w 2114642"/>
              <a:gd name="connsiteY34" fmla="*/ 50969 h 225320"/>
              <a:gd name="connsiteX35" fmla="*/ 1860487 w 2114642"/>
              <a:gd name="connsiteY35" fmla="*/ 58746 h 225320"/>
              <a:gd name="connsiteX36" fmla="*/ 1860041 w 2114642"/>
              <a:gd name="connsiteY36" fmla="*/ 61677 h 225320"/>
              <a:gd name="connsiteX37" fmla="*/ 1806846 w 2114642"/>
              <a:gd name="connsiteY37" fmla="*/ 51421 h 225320"/>
              <a:gd name="connsiteX38" fmla="*/ 1806846 w 2114642"/>
              <a:gd name="connsiteY38" fmla="*/ 48590 h 225320"/>
              <a:gd name="connsiteX39" fmla="*/ 1801354 w 2114642"/>
              <a:gd name="connsiteY39" fmla="*/ 77778 h 225320"/>
              <a:gd name="connsiteX40" fmla="*/ 1796760 w 2114642"/>
              <a:gd name="connsiteY40" fmla="*/ 72608 h 225320"/>
              <a:gd name="connsiteX41" fmla="*/ 1789846 w 2114642"/>
              <a:gd name="connsiteY41" fmla="*/ 77578 h 225320"/>
              <a:gd name="connsiteX42" fmla="*/ 1787491 w 2114642"/>
              <a:gd name="connsiteY42" fmla="*/ 69325 h 225320"/>
              <a:gd name="connsiteX43" fmla="*/ 1746878 w 2114642"/>
              <a:gd name="connsiteY43" fmla="*/ 66740 h 225320"/>
              <a:gd name="connsiteX44" fmla="*/ 1761322 w 2114642"/>
              <a:gd name="connsiteY44" fmla="*/ 98272 h 225320"/>
              <a:gd name="connsiteX45" fmla="*/ 1726760 w 2114642"/>
              <a:gd name="connsiteY45" fmla="*/ 86353 h 225320"/>
              <a:gd name="connsiteX46" fmla="*/ 1719846 w 2114642"/>
              <a:gd name="connsiteY46" fmla="*/ 75757 h 225320"/>
              <a:gd name="connsiteX47" fmla="*/ 1694529 w 2114642"/>
              <a:gd name="connsiteY47" fmla="*/ 78447 h 225320"/>
              <a:gd name="connsiteX48" fmla="*/ 1682940 w 2114642"/>
              <a:gd name="connsiteY48" fmla="*/ 66905 h 225320"/>
              <a:gd name="connsiteX49" fmla="*/ 1694470 w 2114642"/>
              <a:gd name="connsiteY49" fmla="*/ 67104 h 225320"/>
              <a:gd name="connsiteX50" fmla="*/ 1669136 w 2114642"/>
              <a:gd name="connsiteY50" fmla="*/ 49964 h 225320"/>
              <a:gd name="connsiteX51" fmla="*/ 1669036 w 2114642"/>
              <a:gd name="connsiteY51" fmla="*/ 50275 h 225320"/>
              <a:gd name="connsiteX52" fmla="*/ 1670164 w 2114642"/>
              <a:gd name="connsiteY52" fmla="*/ 51997 h 225320"/>
              <a:gd name="connsiteX53" fmla="*/ 1668554 w 2114642"/>
              <a:gd name="connsiteY53" fmla="*/ 52278 h 225320"/>
              <a:gd name="connsiteX54" fmla="*/ 1653018 w 2114642"/>
              <a:gd name="connsiteY54" fmla="*/ 61595 h 225320"/>
              <a:gd name="connsiteX55" fmla="*/ 1614038 w 2114642"/>
              <a:gd name="connsiteY55" fmla="*/ 56261 h 225320"/>
              <a:gd name="connsiteX56" fmla="*/ 1609444 w 2114642"/>
              <a:gd name="connsiteY56" fmla="*/ 68062 h 225320"/>
              <a:gd name="connsiteX57" fmla="*/ 1595617 w 2114642"/>
              <a:gd name="connsiteY57" fmla="*/ 61031 h 225320"/>
              <a:gd name="connsiteX58" fmla="*/ 1595617 w 2114642"/>
              <a:gd name="connsiteY58" fmla="*/ 51638 h 225320"/>
              <a:gd name="connsiteX59" fmla="*/ 1652084 w 2114642"/>
              <a:gd name="connsiteY59" fmla="*/ 48143 h 225320"/>
              <a:gd name="connsiteX60" fmla="*/ 1652389 w 2114642"/>
              <a:gd name="connsiteY60" fmla="*/ 43855 h 225320"/>
              <a:gd name="connsiteX61" fmla="*/ 1623495 w 2114642"/>
              <a:gd name="connsiteY61" fmla="*/ 47092 h 225320"/>
              <a:gd name="connsiteX62" fmla="*/ 1617832 w 2114642"/>
              <a:gd name="connsiteY62" fmla="*/ 29106 h 225320"/>
              <a:gd name="connsiteX63" fmla="*/ 1611453 w 2114642"/>
              <a:gd name="connsiteY63" fmla="*/ 38298 h 225320"/>
              <a:gd name="connsiteX64" fmla="*/ 1540783 w 2114642"/>
              <a:gd name="connsiteY64" fmla="*/ 29164 h 225320"/>
              <a:gd name="connsiteX65" fmla="*/ 1543908 w 2114642"/>
              <a:gd name="connsiteY65" fmla="*/ 33881 h 225320"/>
              <a:gd name="connsiteX66" fmla="*/ 1527673 w 2114642"/>
              <a:gd name="connsiteY66" fmla="*/ 31708 h 225320"/>
              <a:gd name="connsiteX67" fmla="*/ 1469667 w 2114642"/>
              <a:gd name="connsiteY67" fmla="*/ 12335 h 225320"/>
              <a:gd name="connsiteX68" fmla="*/ 1466595 w 2114642"/>
              <a:gd name="connsiteY68" fmla="*/ 23408 h 225320"/>
              <a:gd name="connsiteX69" fmla="*/ 1452973 w 2114642"/>
              <a:gd name="connsiteY69" fmla="*/ 21569 h 225320"/>
              <a:gd name="connsiteX70" fmla="*/ 1443228 w 2114642"/>
              <a:gd name="connsiteY70" fmla="*/ 26456 h 225320"/>
              <a:gd name="connsiteX71" fmla="*/ 1426076 w 2114642"/>
              <a:gd name="connsiteY71" fmla="*/ 25581 h 225320"/>
              <a:gd name="connsiteX72" fmla="*/ 1426076 w 2114642"/>
              <a:gd name="connsiteY72" fmla="*/ 25575 h 225320"/>
              <a:gd name="connsiteX73" fmla="*/ 1426035 w 2114642"/>
              <a:gd name="connsiteY73" fmla="*/ 25546 h 225320"/>
              <a:gd name="connsiteX74" fmla="*/ 1424696 w 2114642"/>
              <a:gd name="connsiteY74" fmla="*/ 24242 h 225320"/>
              <a:gd name="connsiteX75" fmla="*/ 1424772 w 2114642"/>
              <a:gd name="connsiteY75" fmla="*/ 25164 h 225320"/>
              <a:gd name="connsiteX76" fmla="*/ 1408754 w 2114642"/>
              <a:gd name="connsiteY76" fmla="*/ 28712 h 225320"/>
              <a:gd name="connsiteX77" fmla="*/ 1395144 w 2114642"/>
              <a:gd name="connsiteY77" fmla="*/ 40249 h 225320"/>
              <a:gd name="connsiteX78" fmla="*/ 1387237 w 2114642"/>
              <a:gd name="connsiteY78" fmla="*/ 24371 h 225320"/>
              <a:gd name="connsiteX79" fmla="*/ 1349861 w 2114642"/>
              <a:gd name="connsiteY79" fmla="*/ 31238 h 225320"/>
              <a:gd name="connsiteX80" fmla="*/ 1341714 w 2114642"/>
              <a:gd name="connsiteY80" fmla="*/ 0 h 225320"/>
              <a:gd name="connsiteX81" fmla="*/ 1325613 w 2114642"/>
              <a:gd name="connsiteY81" fmla="*/ 16477 h 225320"/>
              <a:gd name="connsiteX82" fmla="*/ 1327692 w 2114642"/>
              <a:gd name="connsiteY82" fmla="*/ 3842 h 225320"/>
              <a:gd name="connsiteX83" fmla="*/ 1313090 w 2114642"/>
              <a:gd name="connsiteY83" fmla="*/ 8893 h 225320"/>
              <a:gd name="connsiteX84" fmla="*/ 1305459 w 2114642"/>
              <a:gd name="connsiteY84" fmla="*/ 38851 h 225320"/>
              <a:gd name="connsiteX85" fmla="*/ 1308567 w 2114642"/>
              <a:gd name="connsiteY85" fmla="*/ 42369 h 225320"/>
              <a:gd name="connsiteX86" fmla="*/ 1280895 w 2114642"/>
              <a:gd name="connsiteY86" fmla="*/ 45547 h 225320"/>
              <a:gd name="connsiteX87" fmla="*/ 1281264 w 2114642"/>
              <a:gd name="connsiteY87" fmla="*/ 39878 h 225320"/>
              <a:gd name="connsiteX88" fmla="*/ 1270744 w 2114642"/>
              <a:gd name="connsiteY88" fmla="*/ 42751 h 225320"/>
              <a:gd name="connsiteX89" fmla="*/ 1270080 w 2114642"/>
              <a:gd name="connsiteY89" fmla="*/ 35497 h 225320"/>
              <a:gd name="connsiteX90" fmla="*/ 1255061 w 2114642"/>
              <a:gd name="connsiteY90" fmla="*/ 37746 h 225320"/>
              <a:gd name="connsiteX91" fmla="*/ 1257122 w 2114642"/>
              <a:gd name="connsiteY91" fmla="*/ 39702 h 225320"/>
              <a:gd name="connsiteX92" fmla="*/ 1235395 w 2114642"/>
              <a:gd name="connsiteY92" fmla="*/ 39367 h 225320"/>
              <a:gd name="connsiteX93" fmla="*/ 1235635 w 2114642"/>
              <a:gd name="connsiteY93" fmla="*/ 35338 h 225320"/>
              <a:gd name="connsiteX94" fmla="*/ 1179668 w 2114642"/>
              <a:gd name="connsiteY94" fmla="*/ 40566 h 225320"/>
              <a:gd name="connsiteX95" fmla="*/ 1182540 w 2114642"/>
              <a:gd name="connsiteY95" fmla="*/ 32342 h 225320"/>
              <a:gd name="connsiteX96" fmla="*/ 1171615 w 2114642"/>
              <a:gd name="connsiteY96" fmla="*/ 40912 h 225320"/>
              <a:gd name="connsiteX97" fmla="*/ 1171174 w 2114642"/>
              <a:gd name="connsiteY97" fmla="*/ 30809 h 225320"/>
              <a:gd name="connsiteX98" fmla="*/ 1155679 w 2114642"/>
              <a:gd name="connsiteY98" fmla="*/ 22967 h 225320"/>
              <a:gd name="connsiteX99" fmla="*/ 1158199 w 2114642"/>
              <a:gd name="connsiteY99" fmla="*/ 36201 h 225320"/>
              <a:gd name="connsiteX100" fmla="*/ 1148048 w 2114642"/>
              <a:gd name="connsiteY100" fmla="*/ 33411 h 225320"/>
              <a:gd name="connsiteX101" fmla="*/ 1142826 w 2114642"/>
              <a:gd name="connsiteY101" fmla="*/ 9751 h 225320"/>
              <a:gd name="connsiteX102" fmla="*/ 1135219 w 2114642"/>
              <a:gd name="connsiteY102" fmla="*/ 20183 h 225320"/>
              <a:gd name="connsiteX103" fmla="*/ 1133733 w 2114642"/>
              <a:gd name="connsiteY103" fmla="*/ 8500 h 225320"/>
              <a:gd name="connsiteX104" fmla="*/ 1118426 w 2114642"/>
              <a:gd name="connsiteY104" fmla="*/ 13604 h 225320"/>
              <a:gd name="connsiteX105" fmla="*/ 1116775 w 2114642"/>
              <a:gd name="connsiteY105" fmla="*/ 4770 h 225320"/>
              <a:gd name="connsiteX106" fmla="*/ 1100710 w 2114642"/>
              <a:gd name="connsiteY106" fmla="*/ 21246 h 225320"/>
              <a:gd name="connsiteX107" fmla="*/ 1110402 w 2114642"/>
              <a:gd name="connsiteY107" fmla="*/ 13945 h 225320"/>
              <a:gd name="connsiteX108" fmla="*/ 1109221 w 2114642"/>
              <a:gd name="connsiteY108" fmla="*/ 31020 h 225320"/>
              <a:gd name="connsiteX109" fmla="*/ 1088339 w 2114642"/>
              <a:gd name="connsiteY109" fmla="*/ 33922 h 225320"/>
              <a:gd name="connsiteX110" fmla="*/ 1093303 w 2114642"/>
              <a:gd name="connsiteY110" fmla="*/ 28847 h 225320"/>
              <a:gd name="connsiteX111" fmla="*/ 1074271 w 2114642"/>
              <a:gd name="connsiteY111" fmla="*/ 21945 h 225320"/>
              <a:gd name="connsiteX112" fmla="*/ 1074717 w 2114642"/>
              <a:gd name="connsiteY112" fmla="*/ 32066 h 225320"/>
              <a:gd name="connsiteX113" fmla="*/ 1069519 w 2114642"/>
              <a:gd name="connsiteY113" fmla="*/ 24177 h 225320"/>
              <a:gd name="connsiteX114" fmla="*/ 1052637 w 2114642"/>
              <a:gd name="connsiteY114" fmla="*/ 36219 h 225320"/>
              <a:gd name="connsiteX115" fmla="*/ 1053395 w 2114642"/>
              <a:gd name="connsiteY115" fmla="*/ 32001 h 225320"/>
              <a:gd name="connsiteX116" fmla="*/ 1047033 w 2114642"/>
              <a:gd name="connsiteY116" fmla="*/ 34040 h 225320"/>
              <a:gd name="connsiteX117" fmla="*/ 1049036 w 2114642"/>
              <a:gd name="connsiteY117" fmla="*/ 21393 h 225320"/>
              <a:gd name="connsiteX118" fmla="*/ 1042493 w 2114642"/>
              <a:gd name="connsiteY118" fmla="*/ 33429 h 225320"/>
              <a:gd name="connsiteX119" fmla="*/ 1032342 w 2114642"/>
              <a:gd name="connsiteY119" fmla="*/ 30609 h 225320"/>
              <a:gd name="connsiteX120" fmla="*/ 1034821 w 2114642"/>
              <a:gd name="connsiteY120" fmla="*/ 28078 h 225320"/>
              <a:gd name="connsiteX121" fmla="*/ 1001780 w 2114642"/>
              <a:gd name="connsiteY121" fmla="*/ 25023 h 225320"/>
              <a:gd name="connsiteX122" fmla="*/ 1001322 w 2114642"/>
              <a:gd name="connsiteY122" fmla="*/ 14908 h 225320"/>
              <a:gd name="connsiteX123" fmla="*/ 984411 w 2114642"/>
              <a:gd name="connsiteY123" fmla="*/ 26991 h 225320"/>
              <a:gd name="connsiteX124" fmla="*/ 963540 w 2114642"/>
              <a:gd name="connsiteY124" fmla="*/ 14092 h 225320"/>
              <a:gd name="connsiteX125" fmla="*/ 903720 w 2114642"/>
              <a:gd name="connsiteY125" fmla="*/ 21898 h 225320"/>
              <a:gd name="connsiteX126" fmla="*/ 851635 w 2114642"/>
              <a:gd name="connsiteY126" fmla="*/ 8893 h 225320"/>
              <a:gd name="connsiteX127" fmla="*/ 763296 w 2114642"/>
              <a:gd name="connsiteY127" fmla="*/ 27437 h 225320"/>
              <a:gd name="connsiteX128" fmla="*/ 690635 w 2114642"/>
              <a:gd name="connsiteY128" fmla="*/ 22315 h 225320"/>
              <a:gd name="connsiteX129" fmla="*/ 684637 w 2114642"/>
              <a:gd name="connsiteY129" fmla="*/ 31537 h 225320"/>
              <a:gd name="connsiteX130" fmla="*/ 627430 w 2114642"/>
              <a:gd name="connsiteY130" fmla="*/ 20506 h 225320"/>
              <a:gd name="connsiteX131" fmla="*/ 618637 w 2114642"/>
              <a:gd name="connsiteY131" fmla="*/ 26145 h 225320"/>
              <a:gd name="connsiteX132" fmla="*/ 621415 w 2114642"/>
              <a:gd name="connsiteY132" fmla="*/ 34187 h 225320"/>
              <a:gd name="connsiteX133" fmla="*/ 604628 w 2114642"/>
              <a:gd name="connsiteY133" fmla="*/ 23531 h 225320"/>
              <a:gd name="connsiteX134" fmla="*/ 606108 w 2114642"/>
              <a:gd name="connsiteY134" fmla="*/ 22327 h 225320"/>
              <a:gd name="connsiteX135" fmla="*/ 581901 w 2114642"/>
              <a:gd name="connsiteY135" fmla="*/ 17663 h 225320"/>
              <a:gd name="connsiteX136" fmla="*/ 585467 w 2114642"/>
              <a:gd name="connsiteY136" fmla="*/ 30192 h 225320"/>
              <a:gd name="connsiteX137" fmla="*/ 574418 w 2114642"/>
              <a:gd name="connsiteY137" fmla="*/ 28078 h 225320"/>
              <a:gd name="connsiteX138" fmla="*/ 577372 w 2114642"/>
              <a:gd name="connsiteY138" fmla="*/ 25669 h 225320"/>
              <a:gd name="connsiteX139" fmla="*/ 462653 w 2114642"/>
              <a:gd name="connsiteY139" fmla="*/ 39132 h 225320"/>
              <a:gd name="connsiteX140" fmla="*/ 453184 w 2114642"/>
              <a:gd name="connsiteY140" fmla="*/ 31373 h 225320"/>
              <a:gd name="connsiteX141" fmla="*/ 422816 w 2114642"/>
              <a:gd name="connsiteY141" fmla="*/ 40436 h 225320"/>
              <a:gd name="connsiteX142" fmla="*/ 422170 w 2114642"/>
              <a:gd name="connsiteY142" fmla="*/ 43180 h 225320"/>
              <a:gd name="connsiteX143" fmla="*/ 405881 w 2114642"/>
              <a:gd name="connsiteY143" fmla="*/ 41394 h 225320"/>
              <a:gd name="connsiteX144" fmla="*/ 403085 w 2114642"/>
              <a:gd name="connsiteY144" fmla="*/ 40989 h 225320"/>
              <a:gd name="connsiteX145" fmla="*/ 256041 w 2114642"/>
              <a:gd name="connsiteY145" fmla="*/ 34739 h 225320"/>
              <a:gd name="connsiteX146" fmla="*/ 258197 w 2114642"/>
              <a:gd name="connsiteY146" fmla="*/ 39597 h 225320"/>
              <a:gd name="connsiteX147" fmla="*/ 220762 w 2114642"/>
              <a:gd name="connsiteY147" fmla="*/ 36801 h 225320"/>
              <a:gd name="connsiteX148" fmla="*/ 196397 w 2114642"/>
              <a:gd name="connsiteY148" fmla="*/ 49905 h 225320"/>
              <a:gd name="connsiteX149" fmla="*/ 181048 w 2114642"/>
              <a:gd name="connsiteY149" fmla="*/ 42492 h 225320"/>
              <a:gd name="connsiteX150" fmla="*/ 144154 w 2114642"/>
              <a:gd name="connsiteY150" fmla="*/ 54663 h 225320"/>
              <a:gd name="connsiteX151" fmla="*/ 101720 w 2114642"/>
              <a:gd name="connsiteY151" fmla="*/ 52331 h 225320"/>
              <a:gd name="connsiteX152" fmla="*/ 101550 w 2114642"/>
              <a:gd name="connsiteY152" fmla="*/ 53853 h 225320"/>
              <a:gd name="connsiteX153" fmla="*/ 42040 w 2114642"/>
              <a:gd name="connsiteY153" fmla="*/ 51262 h 225320"/>
              <a:gd name="connsiteX154" fmla="*/ 43162 w 2114642"/>
              <a:gd name="connsiteY154" fmla="*/ 48725 h 225320"/>
              <a:gd name="connsiteX155" fmla="*/ 0 w 2114642"/>
              <a:gd name="connsiteY155" fmla="*/ 103482 h 225320"/>
              <a:gd name="connsiteX156" fmla="*/ 12300 w 2114642"/>
              <a:gd name="connsiteY156" fmla="*/ 163732 h 225320"/>
              <a:gd name="connsiteX157" fmla="*/ 49735 w 2114642"/>
              <a:gd name="connsiteY157" fmla="*/ 212662 h 225320"/>
              <a:gd name="connsiteX158" fmla="*/ 151179 w 2114642"/>
              <a:gd name="connsiteY158" fmla="*/ 202053 h 225320"/>
              <a:gd name="connsiteX159" fmla="*/ 232146 w 2114642"/>
              <a:gd name="connsiteY159" fmla="*/ 221185 h 225320"/>
              <a:gd name="connsiteX160" fmla="*/ 429189 w 2114642"/>
              <a:gd name="connsiteY160" fmla="*/ 214712 h 225320"/>
              <a:gd name="connsiteX161" fmla="*/ 443263 w 2114642"/>
              <a:gd name="connsiteY161" fmla="*/ 201120 h 225320"/>
              <a:gd name="connsiteX162" fmla="*/ 573349 w 2114642"/>
              <a:gd name="connsiteY162" fmla="*/ 214512 h 225320"/>
              <a:gd name="connsiteX163" fmla="*/ 574212 w 2114642"/>
              <a:gd name="connsiteY163" fmla="*/ 202811 h 225320"/>
              <a:gd name="connsiteX164" fmla="*/ 588075 w 2114642"/>
              <a:gd name="connsiteY164" fmla="*/ 211411 h 225320"/>
              <a:gd name="connsiteX165" fmla="*/ 908501 w 2114642"/>
              <a:gd name="connsiteY165" fmla="*/ 207980 h 225320"/>
              <a:gd name="connsiteX166" fmla="*/ 954300 w 2114642"/>
              <a:gd name="connsiteY166" fmla="*/ 219346 h 225320"/>
              <a:gd name="connsiteX167" fmla="*/ 1052144 w 2114642"/>
              <a:gd name="connsiteY167" fmla="*/ 206647 h 225320"/>
              <a:gd name="connsiteX168" fmla="*/ 1050934 w 2114642"/>
              <a:gd name="connsiteY168" fmla="*/ 207933 h 225320"/>
              <a:gd name="connsiteX169" fmla="*/ 1066012 w 2114642"/>
              <a:gd name="connsiteY169" fmla="*/ 205678 h 225320"/>
              <a:gd name="connsiteX170" fmla="*/ 1066247 w 2114642"/>
              <a:gd name="connsiteY170" fmla="*/ 208926 h 225320"/>
              <a:gd name="connsiteX171" fmla="*/ 1130867 w 2114642"/>
              <a:gd name="connsiteY171" fmla="*/ 213032 h 225320"/>
              <a:gd name="connsiteX172" fmla="*/ 1129651 w 2114642"/>
              <a:gd name="connsiteY172" fmla="*/ 214307 h 225320"/>
              <a:gd name="connsiteX173" fmla="*/ 1484428 w 2114642"/>
              <a:gd name="connsiteY173" fmla="*/ 210923 h 225320"/>
              <a:gd name="connsiteX174" fmla="*/ 1669899 w 2114642"/>
              <a:gd name="connsiteY174" fmla="*/ 219564 h 225320"/>
              <a:gd name="connsiteX175" fmla="*/ 1823234 w 2114642"/>
              <a:gd name="connsiteY175" fmla="*/ 216997 h 225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</a:cxnLst>
            <a:rect l="l" t="t" r="r" b="b"/>
            <a:pathLst>
              <a:path w="2114642" h="225320">
                <a:moveTo>
                  <a:pt x="1823234" y="216997"/>
                </a:moveTo>
                <a:lnTo>
                  <a:pt x="1808162" y="202782"/>
                </a:lnTo>
                <a:cubicBezTo>
                  <a:pt x="1856551" y="196244"/>
                  <a:pt x="1879131" y="210489"/>
                  <a:pt x="1920549" y="199028"/>
                </a:cubicBezTo>
                <a:lnTo>
                  <a:pt x="1918258" y="202106"/>
                </a:lnTo>
                <a:cubicBezTo>
                  <a:pt x="1924284" y="205396"/>
                  <a:pt x="1927686" y="173477"/>
                  <a:pt x="1994297" y="212462"/>
                </a:cubicBezTo>
                <a:lnTo>
                  <a:pt x="1994297" y="213884"/>
                </a:lnTo>
                <a:cubicBezTo>
                  <a:pt x="1996611" y="213637"/>
                  <a:pt x="1996593" y="210800"/>
                  <a:pt x="2001210" y="214583"/>
                </a:cubicBezTo>
                <a:lnTo>
                  <a:pt x="1989697" y="205877"/>
                </a:lnTo>
                <a:cubicBezTo>
                  <a:pt x="1996593" y="202306"/>
                  <a:pt x="2002626" y="195516"/>
                  <a:pt x="2011819" y="194558"/>
                </a:cubicBezTo>
                <a:cubicBezTo>
                  <a:pt x="2013775" y="196133"/>
                  <a:pt x="2014444" y="199046"/>
                  <a:pt x="2014632" y="201325"/>
                </a:cubicBezTo>
                <a:lnTo>
                  <a:pt x="2037188" y="198946"/>
                </a:lnTo>
                <a:lnTo>
                  <a:pt x="2044102" y="208127"/>
                </a:lnTo>
                <a:cubicBezTo>
                  <a:pt x="2050992" y="203152"/>
                  <a:pt x="2047856" y="183774"/>
                  <a:pt x="2066294" y="194564"/>
                </a:cubicBezTo>
                <a:cubicBezTo>
                  <a:pt x="2059339" y="181119"/>
                  <a:pt x="2075446" y="186499"/>
                  <a:pt x="2073167" y="179656"/>
                </a:cubicBezTo>
                <a:cubicBezTo>
                  <a:pt x="2074095" y="181318"/>
                  <a:pt x="2076209" y="183803"/>
                  <a:pt x="2077913" y="186106"/>
                </a:cubicBezTo>
                <a:cubicBezTo>
                  <a:pt x="2088880" y="184543"/>
                  <a:pt x="2109533" y="180778"/>
                  <a:pt x="2114643" y="173876"/>
                </a:cubicBezTo>
                <a:cubicBezTo>
                  <a:pt x="2114643" y="173876"/>
                  <a:pt x="2071728" y="145569"/>
                  <a:pt x="2060185" y="131196"/>
                </a:cubicBezTo>
                <a:cubicBezTo>
                  <a:pt x="2075628" y="134849"/>
                  <a:pt x="2064256" y="129551"/>
                  <a:pt x="2061213" y="125028"/>
                </a:cubicBezTo>
                <a:lnTo>
                  <a:pt x="2060185" y="128376"/>
                </a:lnTo>
                <a:cubicBezTo>
                  <a:pt x="2050934" y="125092"/>
                  <a:pt x="2050934" y="116610"/>
                  <a:pt x="2046311" y="114255"/>
                </a:cubicBezTo>
                <a:cubicBezTo>
                  <a:pt x="2046311" y="114936"/>
                  <a:pt x="2046452" y="115765"/>
                  <a:pt x="2046581" y="116610"/>
                </a:cubicBezTo>
                <a:lnTo>
                  <a:pt x="2047174" y="115477"/>
                </a:lnTo>
                <a:cubicBezTo>
                  <a:pt x="2047609" y="116975"/>
                  <a:pt x="2047351" y="118014"/>
                  <a:pt x="2046857" y="118860"/>
                </a:cubicBezTo>
                <a:cubicBezTo>
                  <a:pt x="2046969" y="120675"/>
                  <a:pt x="2046540" y="122103"/>
                  <a:pt x="2044026" y="121597"/>
                </a:cubicBezTo>
                <a:lnTo>
                  <a:pt x="2044508" y="120710"/>
                </a:lnTo>
                <a:cubicBezTo>
                  <a:pt x="2040642" y="121944"/>
                  <a:pt x="2033975" y="120617"/>
                  <a:pt x="2031068" y="120012"/>
                </a:cubicBezTo>
                <a:lnTo>
                  <a:pt x="2031009" y="112922"/>
                </a:lnTo>
                <a:cubicBezTo>
                  <a:pt x="2024154" y="126420"/>
                  <a:pt x="1984916" y="92327"/>
                  <a:pt x="1975711" y="91881"/>
                </a:cubicBezTo>
                <a:cubicBezTo>
                  <a:pt x="1966466" y="82941"/>
                  <a:pt x="1954988" y="94090"/>
                  <a:pt x="1943445" y="89619"/>
                </a:cubicBezTo>
                <a:cubicBezTo>
                  <a:pt x="1925042" y="87334"/>
                  <a:pt x="1934241" y="79275"/>
                  <a:pt x="1925001" y="73160"/>
                </a:cubicBezTo>
                <a:cubicBezTo>
                  <a:pt x="1913459" y="68714"/>
                  <a:pt x="1927333" y="81425"/>
                  <a:pt x="1922704" y="81901"/>
                </a:cubicBezTo>
                <a:lnTo>
                  <a:pt x="1908877" y="72039"/>
                </a:lnTo>
                <a:cubicBezTo>
                  <a:pt x="1916913" y="71187"/>
                  <a:pt x="1912548" y="66911"/>
                  <a:pt x="1911080" y="64173"/>
                </a:cubicBezTo>
                <a:cubicBezTo>
                  <a:pt x="1899132" y="62969"/>
                  <a:pt x="1880282" y="49970"/>
                  <a:pt x="1876605" y="64109"/>
                </a:cubicBezTo>
                <a:cubicBezTo>
                  <a:pt x="1860481" y="57336"/>
                  <a:pt x="1860446" y="51668"/>
                  <a:pt x="1853532" y="50969"/>
                </a:cubicBezTo>
                <a:cubicBezTo>
                  <a:pt x="1855852" y="53547"/>
                  <a:pt x="1860446" y="55891"/>
                  <a:pt x="1860487" y="58746"/>
                </a:cubicBezTo>
                <a:cubicBezTo>
                  <a:pt x="1854026" y="52502"/>
                  <a:pt x="1857403" y="60285"/>
                  <a:pt x="1860041" y="61677"/>
                </a:cubicBezTo>
                <a:cubicBezTo>
                  <a:pt x="1850190" y="67821"/>
                  <a:pt x="1808913" y="35890"/>
                  <a:pt x="1806846" y="51421"/>
                </a:cubicBezTo>
                <a:lnTo>
                  <a:pt x="1806846" y="48590"/>
                </a:lnTo>
                <a:cubicBezTo>
                  <a:pt x="1804555" y="60156"/>
                  <a:pt x="1808232" y="71387"/>
                  <a:pt x="1801354" y="77778"/>
                </a:cubicBezTo>
                <a:lnTo>
                  <a:pt x="1796760" y="72608"/>
                </a:lnTo>
                <a:lnTo>
                  <a:pt x="1789846" y="77578"/>
                </a:lnTo>
                <a:cubicBezTo>
                  <a:pt x="1785212" y="73818"/>
                  <a:pt x="1787491" y="70740"/>
                  <a:pt x="1787491" y="69325"/>
                </a:cubicBezTo>
                <a:cubicBezTo>
                  <a:pt x="1776231" y="74664"/>
                  <a:pt x="1760518" y="68291"/>
                  <a:pt x="1746878" y="66740"/>
                </a:cubicBezTo>
                <a:lnTo>
                  <a:pt x="1761322" y="98272"/>
                </a:lnTo>
                <a:cubicBezTo>
                  <a:pt x="1749815" y="90988"/>
                  <a:pt x="1729057" y="76203"/>
                  <a:pt x="1726760" y="86353"/>
                </a:cubicBezTo>
                <a:lnTo>
                  <a:pt x="1719846" y="75757"/>
                </a:lnTo>
                <a:cubicBezTo>
                  <a:pt x="1696773" y="55527"/>
                  <a:pt x="1703740" y="84544"/>
                  <a:pt x="1694529" y="78447"/>
                </a:cubicBezTo>
                <a:lnTo>
                  <a:pt x="1682940" y="66905"/>
                </a:lnTo>
                <a:lnTo>
                  <a:pt x="1694470" y="67104"/>
                </a:lnTo>
                <a:cubicBezTo>
                  <a:pt x="1682940" y="61254"/>
                  <a:pt x="1678329" y="57483"/>
                  <a:pt x="1669136" y="49964"/>
                </a:cubicBezTo>
                <a:cubicBezTo>
                  <a:pt x="1669136" y="50082"/>
                  <a:pt x="1669036" y="50164"/>
                  <a:pt x="1669036" y="50275"/>
                </a:cubicBezTo>
                <a:cubicBezTo>
                  <a:pt x="1669670" y="50757"/>
                  <a:pt x="1670076" y="51303"/>
                  <a:pt x="1670164" y="51997"/>
                </a:cubicBezTo>
                <a:lnTo>
                  <a:pt x="1668554" y="52278"/>
                </a:lnTo>
                <a:cubicBezTo>
                  <a:pt x="1667156" y="58029"/>
                  <a:pt x="1661141" y="61976"/>
                  <a:pt x="1653018" y="61595"/>
                </a:cubicBezTo>
                <a:cubicBezTo>
                  <a:pt x="1641481" y="59973"/>
                  <a:pt x="1632459" y="68479"/>
                  <a:pt x="1614038" y="56261"/>
                </a:cubicBezTo>
                <a:lnTo>
                  <a:pt x="1609444" y="68062"/>
                </a:lnTo>
                <a:lnTo>
                  <a:pt x="1595617" y="61031"/>
                </a:lnTo>
                <a:lnTo>
                  <a:pt x="1595617" y="51638"/>
                </a:lnTo>
                <a:cubicBezTo>
                  <a:pt x="1609168" y="52202"/>
                  <a:pt x="1634667" y="48625"/>
                  <a:pt x="1652084" y="48143"/>
                </a:cubicBezTo>
                <a:lnTo>
                  <a:pt x="1652389" y="43855"/>
                </a:lnTo>
                <a:cubicBezTo>
                  <a:pt x="1642063" y="43867"/>
                  <a:pt x="1630315" y="48032"/>
                  <a:pt x="1623495" y="47092"/>
                </a:cubicBezTo>
                <a:cubicBezTo>
                  <a:pt x="1620164" y="45218"/>
                  <a:pt x="1611653" y="35444"/>
                  <a:pt x="1617832" y="29106"/>
                </a:cubicBezTo>
                <a:lnTo>
                  <a:pt x="1611453" y="38298"/>
                </a:lnTo>
                <a:cubicBezTo>
                  <a:pt x="1576979" y="39350"/>
                  <a:pt x="1576762" y="39802"/>
                  <a:pt x="1540783" y="29164"/>
                </a:cubicBezTo>
                <a:lnTo>
                  <a:pt x="1543908" y="33881"/>
                </a:lnTo>
                <a:cubicBezTo>
                  <a:pt x="1536771" y="36654"/>
                  <a:pt x="1529658" y="39350"/>
                  <a:pt x="1527673" y="31708"/>
                </a:cubicBezTo>
                <a:cubicBezTo>
                  <a:pt x="1506074" y="30157"/>
                  <a:pt x="1483694" y="24236"/>
                  <a:pt x="1469667" y="12335"/>
                </a:cubicBezTo>
                <a:lnTo>
                  <a:pt x="1466595" y="23408"/>
                </a:lnTo>
                <a:cubicBezTo>
                  <a:pt x="1462031" y="22797"/>
                  <a:pt x="1455193" y="6068"/>
                  <a:pt x="1452973" y="21569"/>
                </a:cubicBezTo>
                <a:lnTo>
                  <a:pt x="1443228" y="26456"/>
                </a:lnTo>
                <a:cubicBezTo>
                  <a:pt x="1436996" y="25611"/>
                  <a:pt x="1433172" y="31937"/>
                  <a:pt x="1426076" y="25581"/>
                </a:cubicBezTo>
                <a:cubicBezTo>
                  <a:pt x="1426076" y="25569"/>
                  <a:pt x="1426076" y="25575"/>
                  <a:pt x="1426076" y="25575"/>
                </a:cubicBezTo>
                <a:cubicBezTo>
                  <a:pt x="1426058" y="25546"/>
                  <a:pt x="1426035" y="25546"/>
                  <a:pt x="1426035" y="25546"/>
                </a:cubicBezTo>
                <a:cubicBezTo>
                  <a:pt x="1425600" y="25152"/>
                  <a:pt x="1425136" y="24735"/>
                  <a:pt x="1424696" y="24242"/>
                </a:cubicBezTo>
                <a:cubicBezTo>
                  <a:pt x="1424696" y="24583"/>
                  <a:pt x="1424737" y="24870"/>
                  <a:pt x="1424772" y="25164"/>
                </a:cubicBezTo>
                <a:cubicBezTo>
                  <a:pt x="1410663" y="20271"/>
                  <a:pt x="1424913" y="35085"/>
                  <a:pt x="1408754" y="28712"/>
                </a:cubicBezTo>
                <a:cubicBezTo>
                  <a:pt x="1403567" y="20841"/>
                  <a:pt x="1403021" y="42763"/>
                  <a:pt x="1395144" y="40249"/>
                </a:cubicBezTo>
                <a:lnTo>
                  <a:pt x="1387237" y="24371"/>
                </a:lnTo>
                <a:cubicBezTo>
                  <a:pt x="1372969" y="15261"/>
                  <a:pt x="1370531" y="31185"/>
                  <a:pt x="1349861" y="31238"/>
                </a:cubicBezTo>
                <a:cubicBezTo>
                  <a:pt x="1339934" y="25581"/>
                  <a:pt x="1335141" y="12030"/>
                  <a:pt x="1341714" y="0"/>
                </a:cubicBezTo>
                <a:cubicBezTo>
                  <a:pt x="1332674" y="14562"/>
                  <a:pt x="1337602" y="9492"/>
                  <a:pt x="1325613" y="16477"/>
                </a:cubicBezTo>
                <a:cubicBezTo>
                  <a:pt x="1323769" y="10491"/>
                  <a:pt x="1325043" y="9222"/>
                  <a:pt x="1327692" y="3842"/>
                </a:cubicBezTo>
                <a:cubicBezTo>
                  <a:pt x="1317043" y="-3172"/>
                  <a:pt x="1321120" y="9252"/>
                  <a:pt x="1313090" y="8893"/>
                </a:cubicBezTo>
                <a:cubicBezTo>
                  <a:pt x="1310758" y="20171"/>
                  <a:pt x="1308067" y="38122"/>
                  <a:pt x="1305459" y="38851"/>
                </a:cubicBezTo>
                <a:lnTo>
                  <a:pt x="1308567" y="42369"/>
                </a:lnTo>
                <a:cubicBezTo>
                  <a:pt x="1300067" y="48390"/>
                  <a:pt x="1290780" y="51204"/>
                  <a:pt x="1280895" y="45547"/>
                </a:cubicBezTo>
                <a:lnTo>
                  <a:pt x="1281264" y="39878"/>
                </a:lnTo>
                <a:lnTo>
                  <a:pt x="1270744" y="42751"/>
                </a:lnTo>
                <a:lnTo>
                  <a:pt x="1270080" y="35497"/>
                </a:lnTo>
                <a:lnTo>
                  <a:pt x="1255061" y="37746"/>
                </a:lnTo>
                <a:lnTo>
                  <a:pt x="1257122" y="39702"/>
                </a:lnTo>
                <a:cubicBezTo>
                  <a:pt x="1253592" y="40660"/>
                  <a:pt x="1242014" y="43156"/>
                  <a:pt x="1235395" y="39367"/>
                </a:cubicBezTo>
                <a:lnTo>
                  <a:pt x="1235635" y="35338"/>
                </a:lnTo>
                <a:cubicBezTo>
                  <a:pt x="1216950" y="22768"/>
                  <a:pt x="1201548" y="39238"/>
                  <a:pt x="1179668" y="40566"/>
                </a:cubicBezTo>
                <a:lnTo>
                  <a:pt x="1182540" y="32342"/>
                </a:lnTo>
                <a:cubicBezTo>
                  <a:pt x="1175086" y="24166"/>
                  <a:pt x="1180496" y="45001"/>
                  <a:pt x="1171615" y="40912"/>
                </a:cubicBezTo>
                <a:lnTo>
                  <a:pt x="1171174" y="30809"/>
                </a:lnTo>
                <a:cubicBezTo>
                  <a:pt x="1163350" y="44090"/>
                  <a:pt x="1161065" y="27990"/>
                  <a:pt x="1155679" y="22967"/>
                </a:cubicBezTo>
                <a:lnTo>
                  <a:pt x="1158199" y="36201"/>
                </a:lnTo>
                <a:lnTo>
                  <a:pt x="1148048" y="33411"/>
                </a:lnTo>
                <a:cubicBezTo>
                  <a:pt x="1136870" y="29023"/>
                  <a:pt x="1141193" y="16688"/>
                  <a:pt x="1142826" y="9751"/>
                </a:cubicBezTo>
                <a:lnTo>
                  <a:pt x="1135219" y="20183"/>
                </a:lnTo>
                <a:lnTo>
                  <a:pt x="1133733" y="8500"/>
                </a:lnTo>
                <a:cubicBezTo>
                  <a:pt x="1128171" y="22092"/>
                  <a:pt x="1128171" y="6315"/>
                  <a:pt x="1118426" y="13604"/>
                </a:cubicBezTo>
                <a:cubicBezTo>
                  <a:pt x="1117627" y="9187"/>
                  <a:pt x="1120088" y="6649"/>
                  <a:pt x="1116775" y="4770"/>
                </a:cubicBezTo>
                <a:lnTo>
                  <a:pt x="1100710" y="21246"/>
                </a:lnTo>
                <a:lnTo>
                  <a:pt x="1110402" y="13945"/>
                </a:lnTo>
                <a:lnTo>
                  <a:pt x="1109221" y="31020"/>
                </a:lnTo>
                <a:cubicBezTo>
                  <a:pt x="1099130" y="43979"/>
                  <a:pt x="1095546" y="29158"/>
                  <a:pt x="1088339" y="33922"/>
                </a:cubicBezTo>
                <a:lnTo>
                  <a:pt x="1093303" y="28847"/>
                </a:lnTo>
                <a:cubicBezTo>
                  <a:pt x="1081537" y="32994"/>
                  <a:pt x="1080909" y="25728"/>
                  <a:pt x="1074271" y="21945"/>
                </a:cubicBezTo>
                <a:cubicBezTo>
                  <a:pt x="1076333" y="25117"/>
                  <a:pt x="1079481" y="29834"/>
                  <a:pt x="1074717" y="32066"/>
                </a:cubicBezTo>
                <a:cubicBezTo>
                  <a:pt x="1071222" y="33006"/>
                  <a:pt x="1072820" y="26063"/>
                  <a:pt x="1069519" y="24177"/>
                </a:cubicBezTo>
                <a:cubicBezTo>
                  <a:pt x="1068726" y="35555"/>
                  <a:pt x="1060291" y="41576"/>
                  <a:pt x="1052637" y="36219"/>
                </a:cubicBezTo>
                <a:cubicBezTo>
                  <a:pt x="1052731" y="34598"/>
                  <a:pt x="1052895" y="33035"/>
                  <a:pt x="1053395" y="32001"/>
                </a:cubicBezTo>
                <a:cubicBezTo>
                  <a:pt x="1051445" y="33846"/>
                  <a:pt x="1050434" y="36777"/>
                  <a:pt x="1047033" y="34040"/>
                </a:cubicBezTo>
                <a:lnTo>
                  <a:pt x="1049036" y="21393"/>
                </a:lnTo>
                <a:lnTo>
                  <a:pt x="1042493" y="33429"/>
                </a:lnTo>
                <a:cubicBezTo>
                  <a:pt x="1038134" y="29969"/>
                  <a:pt x="1031773" y="39138"/>
                  <a:pt x="1032342" y="30609"/>
                </a:cubicBezTo>
                <a:lnTo>
                  <a:pt x="1034821" y="28078"/>
                </a:lnTo>
                <a:lnTo>
                  <a:pt x="1001780" y="25023"/>
                </a:lnTo>
                <a:lnTo>
                  <a:pt x="1001322" y="14908"/>
                </a:lnTo>
                <a:cubicBezTo>
                  <a:pt x="998056" y="28824"/>
                  <a:pt x="983330" y="9616"/>
                  <a:pt x="984411" y="26991"/>
                </a:cubicBezTo>
                <a:cubicBezTo>
                  <a:pt x="978178" y="17522"/>
                  <a:pt x="959875" y="33687"/>
                  <a:pt x="963540" y="14092"/>
                </a:cubicBezTo>
                <a:cubicBezTo>
                  <a:pt x="941836" y="12582"/>
                  <a:pt x="930106" y="31432"/>
                  <a:pt x="903720" y="21898"/>
                </a:cubicBezTo>
                <a:cubicBezTo>
                  <a:pt x="894321" y="5263"/>
                  <a:pt x="868570" y="10649"/>
                  <a:pt x="851635" y="8893"/>
                </a:cubicBezTo>
                <a:cubicBezTo>
                  <a:pt x="818529" y="15848"/>
                  <a:pt x="797136" y="22110"/>
                  <a:pt x="763296" y="27437"/>
                </a:cubicBezTo>
                <a:cubicBezTo>
                  <a:pt x="742948" y="4223"/>
                  <a:pt x="712533" y="35426"/>
                  <a:pt x="690635" y="22315"/>
                </a:cubicBezTo>
                <a:lnTo>
                  <a:pt x="684637" y="31537"/>
                </a:lnTo>
                <a:cubicBezTo>
                  <a:pt x="670082" y="16858"/>
                  <a:pt x="647854" y="34821"/>
                  <a:pt x="627430" y="20506"/>
                </a:cubicBezTo>
                <a:cubicBezTo>
                  <a:pt x="622426" y="24542"/>
                  <a:pt x="619800" y="25816"/>
                  <a:pt x="618637" y="26145"/>
                </a:cubicBezTo>
                <a:cubicBezTo>
                  <a:pt x="619565" y="26586"/>
                  <a:pt x="620969" y="28336"/>
                  <a:pt x="621415" y="34187"/>
                </a:cubicBezTo>
                <a:cubicBezTo>
                  <a:pt x="615588" y="30075"/>
                  <a:pt x="603788" y="35220"/>
                  <a:pt x="604628" y="23531"/>
                </a:cubicBezTo>
                <a:lnTo>
                  <a:pt x="606108" y="22327"/>
                </a:lnTo>
                <a:cubicBezTo>
                  <a:pt x="606965" y="10632"/>
                  <a:pt x="588410" y="27790"/>
                  <a:pt x="581901" y="17663"/>
                </a:cubicBezTo>
                <a:lnTo>
                  <a:pt x="585467" y="30192"/>
                </a:lnTo>
                <a:lnTo>
                  <a:pt x="574418" y="28078"/>
                </a:lnTo>
                <a:lnTo>
                  <a:pt x="577372" y="25669"/>
                </a:lnTo>
                <a:cubicBezTo>
                  <a:pt x="529394" y="53477"/>
                  <a:pt x="507713" y="13733"/>
                  <a:pt x="462653" y="39132"/>
                </a:cubicBezTo>
                <a:cubicBezTo>
                  <a:pt x="468627" y="25464"/>
                  <a:pt x="453772" y="46310"/>
                  <a:pt x="453184" y="31373"/>
                </a:cubicBezTo>
                <a:cubicBezTo>
                  <a:pt x="441824" y="12582"/>
                  <a:pt x="432132" y="35426"/>
                  <a:pt x="422816" y="40436"/>
                </a:cubicBezTo>
                <a:cubicBezTo>
                  <a:pt x="422816" y="41171"/>
                  <a:pt x="422704" y="42028"/>
                  <a:pt x="422170" y="43180"/>
                </a:cubicBezTo>
                <a:lnTo>
                  <a:pt x="405881" y="41394"/>
                </a:lnTo>
                <a:cubicBezTo>
                  <a:pt x="415608" y="22503"/>
                  <a:pt x="394157" y="57060"/>
                  <a:pt x="403085" y="40989"/>
                </a:cubicBezTo>
                <a:cubicBezTo>
                  <a:pt x="360616" y="26862"/>
                  <a:pt x="305201" y="41253"/>
                  <a:pt x="256041" y="34739"/>
                </a:cubicBezTo>
                <a:lnTo>
                  <a:pt x="258197" y="39597"/>
                </a:lnTo>
                <a:cubicBezTo>
                  <a:pt x="245727" y="38668"/>
                  <a:pt x="230219" y="44566"/>
                  <a:pt x="220762" y="36801"/>
                </a:cubicBezTo>
                <a:cubicBezTo>
                  <a:pt x="211293" y="29059"/>
                  <a:pt x="200068" y="49136"/>
                  <a:pt x="196397" y="49905"/>
                </a:cubicBezTo>
                <a:cubicBezTo>
                  <a:pt x="186029" y="58270"/>
                  <a:pt x="176596" y="41641"/>
                  <a:pt x="181048" y="42492"/>
                </a:cubicBezTo>
                <a:cubicBezTo>
                  <a:pt x="169958" y="44813"/>
                  <a:pt x="159538" y="62065"/>
                  <a:pt x="144154" y="54663"/>
                </a:cubicBezTo>
                <a:cubicBezTo>
                  <a:pt x="138896" y="38651"/>
                  <a:pt x="102178" y="70376"/>
                  <a:pt x="101720" y="52331"/>
                </a:cubicBezTo>
                <a:lnTo>
                  <a:pt x="101550" y="53853"/>
                </a:lnTo>
                <a:cubicBezTo>
                  <a:pt x="81848" y="41147"/>
                  <a:pt x="63257" y="62764"/>
                  <a:pt x="42040" y="51262"/>
                </a:cubicBezTo>
                <a:cubicBezTo>
                  <a:pt x="42040" y="51262"/>
                  <a:pt x="42445" y="49935"/>
                  <a:pt x="43162" y="48725"/>
                </a:cubicBezTo>
                <a:lnTo>
                  <a:pt x="0" y="103482"/>
                </a:lnTo>
                <a:lnTo>
                  <a:pt x="12300" y="163732"/>
                </a:lnTo>
                <a:lnTo>
                  <a:pt x="49735" y="212662"/>
                </a:lnTo>
                <a:lnTo>
                  <a:pt x="151179" y="202053"/>
                </a:lnTo>
                <a:lnTo>
                  <a:pt x="232146" y="221185"/>
                </a:lnTo>
                <a:lnTo>
                  <a:pt x="429189" y="214712"/>
                </a:lnTo>
                <a:lnTo>
                  <a:pt x="443263" y="201120"/>
                </a:lnTo>
                <a:cubicBezTo>
                  <a:pt x="481985" y="224886"/>
                  <a:pt x="531637" y="197548"/>
                  <a:pt x="573349" y="214512"/>
                </a:cubicBezTo>
                <a:lnTo>
                  <a:pt x="574212" y="202811"/>
                </a:lnTo>
                <a:cubicBezTo>
                  <a:pt x="585966" y="202118"/>
                  <a:pt x="585167" y="209367"/>
                  <a:pt x="588075" y="211411"/>
                </a:cubicBezTo>
                <a:cubicBezTo>
                  <a:pt x="697466" y="208820"/>
                  <a:pt x="810082" y="193231"/>
                  <a:pt x="908501" y="207980"/>
                </a:cubicBezTo>
                <a:cubicBezTo>
                  <a:pt x="917987" y="215716"/>
                  <a:pt x="946858" y="211164"/>
                  <a:pt x="954300" y="219346"/>
                </a:cubicBezTo>
                <a:cubicBezTo>
                  <a:pt x="986267" y="205032"/>
                  <a:pt x="1020136" y="205173"/>
                  <a:pt x="1052144" y="206647"/>
                </a:cubicBezTo>
                <a:lnTo>
                  <a:pt x="1050934" y="207933"/>
                </a:lnTo>
                <a:lnTo>
                  <a:pt x="1066012" y="205678"/>
                </a:lnTo>
                <a:cubicBezTo>
                  <a:pt x="1066652" y="206635"/>
                  <a:pt x="1066729" y="208027"/>
                  <a:pt x="1066247" y="208926"/>
                </a:cubicBezTo>
                <a:cubicBezTo>
                  <a:pt x="1083252" y="198564"/>
                  <a:pt x="1110043" y="208814"/>
                  <a:pt x="1130867" y="213032"/>
                </a:cubicBezTo>
                <a:lnTo>
                  <a:pt x="1129651" y="214307"/>
                </a:lnTo>
                <a:cubicBezTo>
                  <a:pt x="1251143" y="216433"/>
                  <a:pt x="1363935" y="194594"/>
                  <a:pt x="1484428" y="210923"/>
                </a:cubicBezTo>
                <a:cubicBezTo>
                  <a:pt x="1540448" y="230014"/>
                  <a:pt x="1605626" y="203663"/>
                  <a:pt x="1669899" y="219564"/>
                </a:cubicBezTo>
                <a:cubicBezTo>
                  <a:pt x="1681706" y="231212"/>
                  <a:pt x="1811745" y="222472"/>
                  <a:pt x="1823234" y="216997"/>
                </a:cubicBezTo>
                <a:close/>
              </a:path>
            </a:pathLst>
          </a:custGeom>
          <a:solidFill>
            <a:srgbClr val="FFFA8F"/>
          </a:solidFill>
          <a:ln w="5874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5" name="フリーフォーム: 図形 14">
            <a:extLst>
              <a:ext uri="{FF2B5EF4-FFF2-40B4-BE49-F238E27FC236}">
                <a16:creationId xmlns:a16="http://schemas.microsoft.com/office/drawing/2014/main" id="{D2649BB5-9F0A-73D2-96F7-30A41ACD7146}"/>
              </a:ext>
            </a:extLst>
          </p:cNvPr>
          <p:cNvSpPr/>
          <p:nvPr/>
        </p:nvSpPr>
        <p:spPr>
          <a:xfrm>
            <a:off x="1242792" y="1322173"/>
            <a:ext cx="466384" cy="178171"/>
          </a:xfrm>
          <a:custGeom>
            <a:avLst/>
            <a:gdLst>
              <a:gd name="connsiteX0" fmla="*/ 1823234 w 2114642"/>
              <a:gd name="connsiteY0" fmla="*/ 216997 h 225320"/>
              <a:gd name="connsiteX1" fmla="*/ 1808162 w 2114642"/>
              <a:gd name="connsiteY1" fmla="*/ 202782 h 225320"/>
              <a:gd name="connsiteX2" fmla="*/ 1920549 w 2114642"/>
              <a:gd name="connsiteY2" fmla="*/ 199028 h 225320"/>
              <a:gd name="connsiteX3" fmla="*/ 1918258 w 2114642"/>
              <a:gd name="connsiteY3" fmla="*/ 202106 h 225320"/>
              <a:gd name="connsiteX4" fmla="*/ 1994297 w 2114642"/>
              <a:gd name="connsiteY4" fmla="*/ 212462 h 225320"/>
              <a:gd name="connsiteX5" fmla="*/ 1994297 w 2114642"/>
              <a:gd name="connsiteY5" fmla="*/ 213884 h 225320"/>
              <a:gd name="connsiteX6" fmla="*/ 2001210 w 2114642"/>
              <a:gd name="connsiteY6" fmla="*/ 214583 h 225320"/>
              <a:gd name="connsiteX7" fmla="*/ 1989697 w 2114642"/>
              <a:gd name="connsiteY7" fmla="*/ 205877 h 225320"/>
              <a:gd name="connsiteX8" fmla="*/ 2011819 w 2114642"/>
              <a:gd name="connsiteY8" fmla="*/ 194558 h 225320"/>
              <a:gd name="connsiteX9" fmla="*/ 2014632 w 2114642"/>
              <a:gd name="connsiteY9" fmla="*/ 201325 h 225320"/>
              <a:gd name="connsiteX10" fmla="*/ 2037188 w 2114642"/>
              <a:gd name="connsiteY10" fmla="*/ 198946 h 225320"/>
              <a:gd name="connsiteX11" fmla="*/ 2044102 w 2114642"/>
              <a:gd name="connsiteY11" fmla="*/ 208127 h 225320"/>
              <a:gd name="connsiteX12" fmla="*/ 2066294 w 2114642"/>
              <a:gd name="connsiteY12" fmla="*/ 194564 h 225320"/>
              <a:gd name="connsiteX13" fmla="*/ 2073167 w 2114642"/>
              <a:gd name="connsiteY13" fmla="*/ 179656 h 225320"/>
              <a:gd name="connsiteX14" fmla="*/ 2077913 w 2114642"/>
              <a:gd name="connsiteY14" fmla="*/ 186106 h 225320"/>
              <a:gd name="connsiteX15" fmla="*/ 2114643 w 2114642"/>
              <a:gd name="connsiteY15" fmla="*/ 173876 h 225320"/>
              <a:gd name="connsiteX16" fmla="*/ 2060185 w 2114642"/>
              <a:gd name="connsiteY16" fmla="*/ 131196 h 225320"/>
              <a:gd name="connsiteX17" fmla="*/ 2061213 w 2114642"/>
              <a:gd name="connsiteY17" fmla="*/ 125028 h 225320"/>
              <a:gd name="connsiteX18" fmla="*/ 2060185 w 2114642"/>
              <a:gd name="connsiteY18" fmla="*/ 128376 h 225320"/>
              <a:gd name="connsiteX19" fmla="*/ 2046311 w 2114642"/>
              <a:gd name="connsiteY19" fmla="*/ 114255 h 225320"/>
              <a:gd name="connsiteX20" fmla="*/ 2046581 w 2114642"/>
              <a:gd name="connsiteY20" fmla="*/ 116610 h 225320"/>
              <a:gd name="connsiteX21" fmla="*/ 2047174 w 2114642"/>
              <a:gd name="connsiteY21" fmla="*/ 115477 h 225320"/>
              <a:gd name="connsiteX22" fmla="*/ 2046857 w 2114642"/>
              <a:gd name="connsiteY22" fmla="*/ 118860 h 225320"/>
              <a:gd name="connsiteX23" fmla="*/ 2044026 w 2114642"/>
              <a:gd name="connsiteY23" fmla="*/ 121597 h 225320"/>
              <a:gd name="connsiteX24" fmla="*/ 2044508 w 2114642"/>
              <a:gd name="connsiteY24" fmla="*/ 120710 h 225320"/>
              <a:gd name="connsiteX25" fmla="*/ 2031068 w 2114642"/>
              <a:gd name="connsiteY25" fmla="*/ 120012 h 225320"/>
              <a:gd name="connsiteX26" fmla="*/ 2031009 w 2114642"/>
              <a:gd name="connsiteY26" fmla="*/ 112922 h 225320"/>
              <a:gd name="connsiteX27" fmla="*/ 1975711 w 2114642"/>
              <a:gd name="connsiteY27" fmla="*/ 91881 h 225320"/>
              <a:gd name="connsiteX28" fmla="*/ 1943445 w 2114642"/>
              <a:gd name="connsiteY28" fmla="*/ 89619 h 225320"/>
              <a:gd name="connsiteX29" fmla="*/ 1925001 w 2114642"/>
              <a:gd name="connsiteY29" fmla="*/ 73160 h 225320"/>
              <a:gd name="connsiteX30" fmla="*/ 1922704 w 2114642"/>
              <a:gd name="connsiteY30" fmla="*/ 81901 h 225320"/>
              <a:gd name="connsiteX31" fmla="*/ 1908877 w 2114642"/>
              <a:gd name="connsiteY31" fmla="*/ 72039 h 225320"/>
              <a:gd name="connsiteX32" fmla="*/ 1911080 w 2114642"/>
              <a:gd name="connsiteY32" fmla="*/ 64173 h 225320"/>
              <a:gd name="connsiteX33" fmla="*/ 1876605 w 2114642"/>
              <a:gd name="connsiteY33" fmla="*/ 64109 h 225320"/>
              <a:gd name="connsiteX34" fmla="*/ 1853532 w 2114642"/>
              <a:gd name="connsiteY34" fmla="*/ 50969 h 225320"/>
              <a:gd name="connsiteX35" fmla="*/ 1860487 w 2114642"/>
              <a:gd name="connsiteY35" fmla="*/ 58746 h 225320"/>
              <a:gd name="connsiteX36" fmla="*/ 1860041 w 2114642"/>
              <a:gd name="connsiteY36" fmla="*/ 61677 h 225320"/>
              <a:gd name="connsiteX37" fmla="*/ 1806846 w 2114642"/>
              <a:gd name="connsiteY37" fmla="*/ 51421 h 225320"/>
              <a:gd name="connsiteX38" fmla="*/ 1806846 w 2114642"/>
              <a:gd name="connsiteY38" fmla="*/ 48590 h 225320"/>
              <a:gd name="connsiteX39" fmla="*/ 1801354 w 2114642"/>
              <a:gd name="connsiteY39" fmla="*/ 77778 h 225320"/>
              <a:gd name="connsiteX40" fmla="*/ 1796760 w 2114642"/>
              <a:gd name="connsiteY40" fmla="*/ 72608 h 225320"/>
              <a:gd name="connsiteX41" fmla="*/ 1789846 w 2114642"/>
              <a:gd name="connsiteY41" fmla="*/ 77578 h 225320"/>
              <a:gd name="connsiteX42" fmla="*/ 1787491 w 2114642"/>
              <a:gd name="connsiteY42" fmla="*/ 69325 h 225320"/>
              <a:gd name="connsiteX43" fmla="*/ 1746878 w 2114642"/>
              <a:gd name="connsiteY43" fmla="*/ 66740 h 225320"/>
              <a:gd name="connsiteX44" fmla="*/ 1761322 w 2114642"/>
              <a:gd name="connsiteY44" fmla="*/ 98272 h 225320"/>
              <a:gd name="connsiteX45" fmla="*/ 1726760 w 2114642"/>
              <a:gd name="connsiteY45" fmla="*/ 86353 h 225320"/>
              <a:gd name="connsiteX46" fmla="*/ 1719846 w 2114642"/>
              <a:gd name="connsiteY46" fmla="*/ 75757 h 225320"/>
              <a:gd name="connsiteX47" fmla="*/ 1694529 w 2114642"/>
              <a:gd name="connsiteY47" fmla="*/ 78447 h 225320"/>
              <a:gd name="connsiteX48" fmla="*/ 1682940 w 2114642"/>
              <a:gd name="connsiteY48" fmla="*/ 66905 h 225320"/>
              <a:gd name="connsiteX49" fmla="*/ 1694470 w 2114642"/>
              <a:gd name="connsiteY49" fmla="*/ 67104 h 225320"/>
              <a:gd name="connsiteX50" fmla="*/ 1669136 w 2114642"/>
              <a:gd name="connsiteY50" fmla="*/ 49964 h 225320"/>
              <a:gd name="connsiteX51" fmla="*/ 1669036 w 2114642"/>
              <a:gd name="connsiteY51" fmla="*/ 50275 h 225320"/>
              <a:gd name="connsiteX52" fmla="*/ 1670164 w 2114642"/>
              <a:gd name="connsiteY52" fmla="*/ 51997 h 225320"/>
              <a:gd name="connsiteX53" fmla="*/ 1668554 w 2114642"/>
              <a:gd name="connsiteY53" fmla="*/ 52278 h 225320"/>
              <a:gd name="connsiteX54" fmla="*/ 1653018 w 2114642"/>
              <a:gd name="connsiteY54" fmla="*/ 61595 h 225320"/>
              <a:gd name="connsiteX55" fmla="*/ 1614038 w 2114642"/>
              <a:gd name="connsiteY55" fmla="*/ 56261 h 225320"/>
              <a:gd name="connsiteX56" fmla="*/ 1609444 w 2114642"/>
              <a:gd name="connsiteY56" fmla="*/ 68062 h 225320"/>
              <a:gd name="connsiteX57" fmla="*/ 1595617 w 2114642"/>
              <a:gd name="connsiteY57" fmla="*/ 61031 h 225320"/>
              <a:gd name="connsiteX58" fmla="*/ 1595617 w 2114642"/>
              <a:gd name="connsiteY58" fmla="*/ 51638 h 225320"/>
              <a:gd name="connsiteX59" fmla="*/ 1652084 w 2114642"/>
              <a:gd name="connsiteY59" fmla="*/ 48143 h 225320"/>
              <a:gd name="connsiteX60" fmla="*/ 1652389 w 2114642"/>
              <a:gd name="connsiteY60" fmla="*/ 43855 h 225320"/>
              <a:gd name="connsiteX61" fmla="*/ 1623495 w 2114642"/>
              <a:gd name="connsiteY61" fmla="*/ 47092 h 225320"/>
              <a:gd name="connsiteX62" fmla="*/ 1617832 w 2114642"/>
              <a:gd name="connsiteY62" fmla="*/ 29106 h 225320"/>
              <a:gd name="connsiteX63" fmla="*/ 1611453 w 2114642"/>
              <a:gd name="connsiteY63" fmla="*/ 38298 h 225320"/>
              <a:gd name="connsiteX64" fmla="*/ 1540783 w 2114642"/>
              <a:gd name="connsiteY64" fmla="*/ 29164 h 225320"/>
              <a:gd name="connsiteX65" fmla="*/ 1543908 w 2114642"/>
              <a:gd name="connsiteY65" fmla="*/ 33881 h 225320"/>
              <a:gd name="connsiteX66" fmla="*/ 1527673 w 2114642"/>
              <a:gd name="connsiteY66" fmla="*/ 31708 h 225320"/>
              <a:gd name="connsiteX67" fmla="*/ 1469667 w 2114642"/>
              <a:gd name="connsiteY67" fmla="*/ 12335 h 225320"/>
              <a:gd name="connsiteX68" fmla="*/ 1466595 w 2114642"/>
              <a:gd name="connsiteY68" fmla="*/ 23408 h 225320"/>
              <a:gd name="connsiteX69" fmla="*/ 1452973 w 2114642"/>
              <a:gd name="connsiteY69" fmla="*/ 21569 h 225320"/>
              <a:gd name="connsiteX70" fmla="*/ 1443228 w 2114642"/>
              <a:gd name="connsiteY70" fmla="*/ 26456 h 225320"/>
              <a:gd name="connsiteX71" fmla="*/ 1426076 w 2114642"/>
              <a:gd name="connsiteY71" fmla="*/ 25581 h 225320"/>
              <a:gd name="connsiteX72" fmla="*/ 1426076 w 2114642"/>
              <a:gd name="connsiteY72" fmla="*/ 25575 h 225320"/>
              <a:gd name="connsiteX73" fmla="*/ 1426035 w 2114642"/>
              <a:gd name="connsiteY73" fmla="*/ 25546 h 225320"/>
              <a:gd name="connsiteX74" fmla="*/ 1424696 w 2114642"/>
              <a:gd name="connsiteY74" fmla="*/ 24242 h 225320"/>
              <a:gd name="connsiteX75" fmla="*/ 1424772 w 2114642"/>
              <a:gd name="connsiteY75" fmla="*/ 25164 h 225320"/>
              <a:gd name="connsiteX76" fmla="*/ 1408754 w 2114642"/>
              <a:gd name="connsiteY76" fmla="*/ 28712 h 225320"/>
              <a:gd name="connsiteX77" fmla="*/ 1395144 w 2114642"/>
              <a:gd name="connsiteY77" fmla="*/ 40249 h 225320"/>
              <a:gd name="connsiteX78" fmla="*/ 1387237 w 2114642"/>
              <a:gd name="connsiteY78" fmla="*/ 24371 h 225320"/>
              <a:gd name="connsiteX79" fmla="*/ 1349861 w 2114642"/>
              <a:gd name="connsiteY79" fmla="*/ 31238 h 225320"/>
              <a:gd name="connsiteX80" fmla="*/ 1341714 w 2114642"/>
              <a:gd name="connsiteY80" fmla="*/ 0 h 225320"/>
              <a:gd name="connsiteX81" fmla="*/ 1325613 w 2114642"/>
              <a:gd name="connsiteY81" fmla="*/ 16477 h 225320"/>
              <a:gd name="connsiteX82" fmla="*/ 1327692 w 2114642"/>
              <a:gd name="connsiteY82" fmla="*/ 3842 h 225320"/>
              <a:gd name="connsiteX83" fmla="*/ 1313090 w 2114642"/>
              <a:gd name="connsiteY83" fmla="*/ 8893 h 225320"/>
              <a:gd name="connsiteX84" fmla="*/ 1305459 w 2114642"/>
              <a:gd name="connsiteY84" fmla="*/ 38851 h 225320"/>
              <a:gd name="connsiteX85" fmla="*/ 1308567 w 2114642"/>
              <a:gd name="connsiteY85" fmla="*/ 42369 h 225320"/>
              <a:gd name="connsiteX86" fmla="*/ 1280895 w 2114642"/>
              <a:gd name="connsiteY86" fmla="*/ 45547 h 225320"/>
              <a:gd name="connsiteX87" fmla="*/ 1281264 w 2114642"/>
              <a:gd name="connsiteY87" fmla="*/ 39878 h 225320"/>
              <a:gd name="connsiteX88" fmla="*/ 1270744 w 2114642"/>
              <a:gd name="connsiteY88" fmla="*/ 42751 h 225320"/>
              <a:gd name="connsiteX89" fmla="*/ 1270080 w 2114642"/>
              <a:gd name="connsiteY89" fmla="*/ 35497 h 225320"/>
              <a:gd name="connsiteX90" fmla="*/ 1255061 w 2114642"/>
              <a:gd name="connsiteY90" fmla="*/ 37746 h 225320"/>
              <a:gd name="connsiteX91" fmla="*/ 1257122 w 2114642"/>
              <a:gd name="connsiteY91" fmla="*/ 39702 h 225320"/>
              <a:gd name="connsiteX92" fmla="*/ 1235395 w 2114642"/>
              <a:gd name="connsiteY92" fmla="*/ 39367 h 225320"/>
              <a:gd name="connsiteX93" fmla="*/ 1235635 w 2114642"/>
              <a:gd name="connsiteY93" fmla="*/ 35338 h 225320"/>
              <a:gd name="connsiteX94" fmla="*/ 1179668 w 2114642"/>
              <a:gd name="connsiteY94" fmla="*/ 40566 h 225320"/>
              <a:gd name="connsiteX95" fmla="*/ 1182540 w 2114642"/>
              <a:gd name="connsiteY95" fmla="*/ 32342 h 225320"/>
              <a:gd name="connsiteX96" fmla="*/ 1171615 w 2114642"/>
              <a:gd name="connsiteY96" fmla="*/ 40912 h 225320"/>
              <a:gd name="connsiteX97" fmla="*/ 1171174 w 2114642"/>
              <a:gd name="connsiteY97" fmla="*/ 30809 h 225320"/>
              <a:gd name="connsiteX98" fmla="*/ 1155679 w 2114642"/>
              <a:gd name="connsiteY98" fmla="*/ 22967 h 225320"/>
              <a:gd name="connsiteX99" fmla="*/ 1158199 w 2114642"/>
              <a:gd name="connsiteY99" fmla="*/ 36201 h 225320"/>
              <a:gd name="connsiteX100" fmla="*/ 1148048 w 2114642"/>
              <a:gd name="connsiteY100" fmla="*/ 33411 h 225320"/>
              <a:gd name="connsiteX101" fmla="*/ 1142826 w 2114642"/>
              <a:gd name="connsiteY101" fmla="*/ 9751 h 225320"/>
              <a:gd name="connsiteX102" fmla="*/ 1135219 w 2114642"/>
              <a:gd name="connsiteY102" fmla="*/ 20183 h 225320"/>
              <a:gd name="connsiteX103" fmla="*/ 1133733 w 2114642"/>
              <a:gd name="connsiteY103" fmla="*/ 8500 h 225320"/>
              <a:gd name="connsiteX104" fmla="*/ 1118426 w 2114642"/>
              <a:gd name="connsiteY104" fmla="*/ 13604 h 225320"/>
              <a:gd name="connsiteX105" fmla="*/ 1116775 w 2114642"/>
              <a:gd name="connsiteY105" fmla="*/ 4770 h 225320"/>
              <a:gd name="connsiteX106" fmla="*/ 1100710 w 2114642"/>
              <a:gd name="connsiteY106" fmla="*/ 21246 h 225320"/>
              <a:gd name="connsiteX107" fmla="*/ 1110402 w 2114642"/>
              <a:gd name="connsiteY107" fmla="*/ 13945 h 225320"/>
              <a:gd name="connsiteX108" fmla="*/ 1109221 w 2114642"/>
              <a:gd name="connsiteY108" fmla="*/ 31020 h 225320"/>
              <a:gd name="connsiteX109" fmla="*/ 1088339 w 2114642"/>
              <a:gd name="connsiteY109" fmla="*/ 33922 h 225320"/>
              <a:gd name="connsiteX110" fmla="*/ 1093303 w 2114642"/>
              <a:gd name="connsiteY110" fmla="*/ 28847 h 225320"/>
              <a:gd name="connsiteX111" fmla="*/ 1074271 w 2114642"/>
              <a:gd name="connsiteY111" fmla="*/ 21945 h 225320"/>
              <a:gd name="connsiteX112" fmla="*/ 1074717 w 2114642"/>
              <a:gd name="connsiteY112" fmla="*/ 32066 h 225320"/>
              <a:gd name="connsiteX113" fmla="*/ 1069519 w 2114642"/>
              <a:gd name="connsiteY113" fmla="*/ 24177 h 225320"/>
              <a:gd name="connsiteX114" fmla="*/ 1052637 w 2114642"/>
              <a:gd name="connsiteY114" fmla="*/ 36219 h 225320"/>
              <a:gd name="connsiteX115" fmla="*/ 1053395 w 2114642"/>
              <a:gd name="connsiteY115" fmla="*/ 32001 h 225320"/>
              <a:gd name="connsiteX116" fmla="*/ 1047033 w 2114642"/>
              <a:gd name="connsiteY116" fmla="*/ 34040 h 225320"/>
              <a:gd name="connsiteX117" fmla="*/ 1049036 w 2114642"/>
              <a:gd name="connsiteY117" fmla="*/ 21393 h 225320"/>
              <a:gd name="connsiteX118" fmla="*/ 1042493 w 2114642"/>
              <a:gd name="connsiteY118" fmla="*/ 33429 h 225320"/>
              <a:gd name="connsiteX119" fmla="*/ 1032342 w 2114642"/>
              <a:gd name="connsiteY119" fmla="*/ 30609 h 225320"/>
              <a:gd name="connsiteX120" fmla="*/ 1034821 w 2114642"/>
              <a:gd name="connsiteY120" fmla="*/ 28078 h 225320"/>
              <a:gd name="connsiteX121" fmla="*/ 1001780 w 2114642"/>
              <a:gd name="connsiteY121" fmla="*/ 25023 h 225320"/>
              <a:gd name="connsiteX122" fmla="*/ 1001322 w 2114642"/>
              <a:gd name="connsiteY122" fmla="*/ 14908 h 225320"/>
              <a:gd name="connsiteX123" fmla="*/ 984411 w 2114642"/>
              <a:gd name="connsiteY123" fmla="*/ 26991 h 225320"/>
              <a:gd name="connsiteX124" fmla="*/ 963540 w 2114642"/>
              <a:gd name="connsiteY124" fmla="*/ 14092 h 225320"/>
              <a:gd name="connsiteX125" fmla="*/ 903720 w 2114642"/>
              <a:gd name="connsiteY125" fmla="*/ 21898 h 225320"/>
              <a:gd name="connsiteX126" fmla="*/ 851635 w 2114642"/>
              <a:gd name="connsiteY126" fmla="*/ 8893 h 225320"/>
              <a:gd name="connsiteX127" fmla="*/ 763296 w 2114642"/>
              <a:gd name="connsiteY127" fmla="*/ 27437 h 225320"/>
              <a:gd name="connsiteX128" fmla="*/ 690635 w 2114642"/>
              <a:gd name="connsiteY128" fmla="*/ 22315 h 225320"/>
              <a:gd name="connsiteX129" fmla="*/ 684637 w 2114642"/>
              <a:gd name="connsiteY129" fmla="*/ 31537 h 225320"/>
              <a:gd name="connsiteX130" fmla="*/ 627430 w 2114642"/>
              <a:gd name="connsiteY130" fmla="*/ 20506 h 225320"/>
              <a:gd name="connsiteX131" fmla="*/ 618637 w 2114642"/>
              <a:gd name="connsiteY131" fmla="*/ 26145 h 225320"/>
              <a:gd name="connsiteX132" fmla="*/ 621415 w 2114642"/>
              <a:gd name="connsiteY132" fmla="*/ 34187 h 225320"/>
              <a:gd name="connsiteX133" fmla="*/ 604628 w 2114642"/>
              <a:gd name="connsiteY133" fmla="*/ 23531 h 225320"/>
              <a:gd name="connsiteX134" fmla="*/ 606108 w 2114642"/>
              <a:gd name="connsiteY134" fmla="*/ 22327 h 225320"/>
              <a:gd name="connsiteX135" fmla="*/ 581901 w 2114642"/>
              <a:gd name="connsiteY135" fmla="*/ 17663 h 225320"/>
              <a:gd name="connsiteX136" fmla="*/ 585467 w 2114642"/>
              <a:gd name="connsiteY136" fmla="*/ 30192 h 225320"/>
              <a:gd name="connsiteX137" fmla="*/ 574418 w 2114642"/>
              <a:gd name="connsiteY137" fmla="*/ 28078 h 225320"/>
              <a:gd name="connsiteX138" fmla="*/ 577372 w 2114642"/>
              <a:gd name="connsiteY138" fmla="*/ 25669 h 225320"/>
              <a:gd name="connsiteX139" fmla="*/ 462653 w 2114642"/>
              <a:gd name="connsiteY139" fmla="*/ 39132 h 225320"/>
              <a:gd name="connsiteX140" fmla="*/ 453184 w 2114642"/>
              <a:gd name="connsiteY140" fmla="*/ 31373 h 225320"/>
              <a:gd name="connsiteX141" fmla="*/ 422816 w 2114642"/>
              <a:gd name="connsiteY141" fmla="*/ 40436 h 225320"/>
              <a:gd name="connsiteX142" fmla="*/ 422170 w 2114642"/>
              <a:gd name="connsiteY142" fmla="*/ 43180 h 225320"/>
              <a:gd name="connsiteX143" fmla="*/ 405881 w 2114642"/>
              <a:gd name="connsiteY143" fmla="*/ 41394 h 225320"/>
              <a:gd name="connsiteX144" fmla="*/ 403085 w 2114642"/>
              <a:gd name="connsiteY144" fmla="*/ 40989 h 225320"/>
              <a:gd name="connsiteX145" fmla="*/ 256041 w 2114642"/>
              <a:gd name="connsiteY145" fmla="*/ 34739 h 225320"/>
              <a:gd name="connsiteX146" fmla="*/ 258197 w 2114642"/>
              <a:gd name="connsiteY146" fmla="*/ 39597 h 225320"/>
              <a:gd name="connsiteX147" fmla="*/ 220762 w 2114642"/>
              <a:gd name="connsiteY147" fmla="*/ 36801 h 225320"/>
              <a:gd name="connsiteX148" fmla="*/ 196397 w 2114642"/>
              <a:gd name="connsiteY148" fmla="*/ 49905 h 225320"/>
              <a:gd name="connsiteX149" fmla="*/ 181048 w 2114642"/>
              <a:gd name="connsiteY149" fmla="*/ 42492 h 225320"/>
              <a:gd name="connsiteX150" fmla="*/ 144154 w 2114642"/>
              <a:gd name="connsiteY150" fmla="*/ 54663 h 225320"/>
              <a:gd name="connsiteX151" fmla="*/ 101720 w 2114642"/>
              <a:gd name="connsiteY151" fmla="*/ 52331 h 225320"/>
              <a:gd name="connsiteX152" fmla="*/ 101550 w 2114642"/>
              <a:gd name="connsiteY152" fmla="*/ 53853 h 225320"/>
              <a:gd name="connsiteX153" fmla="*/ 42040 w 2114642"/>
              <a:gd name="connsiteY153" fmla="*/ 51262 h 225320"/>
              <a:gd name="connsiteX154" fmla="*/ 43162 w 2114642"/>
              <a:gd name="connsiteY154" fmla="*/ 48725 h 225320"/>
              <a:gd name="connsiteX155" fmla="*/ 0 w 2114642"/>
              <a:gd name="connsiteY155" fmla="*/ 103482 h 225320"/>
              <a:gd name="connsiteX156" fmla="*/ 12300 w 2114642"/>
              <a:gd name="connsiteY156" fmla="*/ 163732 h 225320"/>
              <a:gd name="connsiteX157" fmla="*/ 49735 w 2114642"/>
              <a:gd name="connsiteY157" fmla="*/ 212662 h 225320"/>
              <a:gd name="connsiteX158" fmla="*/ 151179 w 2114642"/>
              <a:gd name="connsiteY158" fmla="*/ 202053 h 225320"/>
              <a:gd name="connsiteX159" fmla="*/ 232146 w 2114642"/>
              <a:gd name="connsiteY159" fmla="*/ 221185 h 225320"/>
              <a:gd name="connsiteX160" fmla="*/ 429189 w 2114642"/>
              <a:gd name="connsiteY160" fmla="*/ 214712 h 225320"/>
              <a:gd name="connsiteX161" fmla="*/ 443263 w 2114642"/>
              <a:gd name="connsiteY161" fmla="*/ 201120 h 225320"/>
              <a:gd name="connsiteX162" fmla="*/ 573349 w 2114642"/>
              <a:gd name="connsiteY162" fmla="*/ 214512 h 225320"/>
              <a:gd name="connsiteX163" fmla="*/ 574212 w 2114642"/>
              <a:gd name="connsiteY163" fmla="*/ 202811 h 225320"/>
              <a:gd name="connsiteX164" fmla="*/ 588075 w 2114642"/>
              <a:gd name="connsiteY164" fmla="*/ 211411 h 225320"/>
              <a:gd name="connsiteX165" fmla="*/ 908501 w 2114642"/>
              <a:gd name="connsiteY165" fmla="*/ 207980 h 225320"/>
              <a:gd name="connsiteX166" fmla="*/ 954300 w 2114642"/>
              <a:gd name="connsiteY166" fmla="*/ 219346 h 225320"/>
              <a:gd name="connsiteX167" fmla="*/ 1052144 w 2114642"/>
              <a:gd name="connsiteY167" fmla="*/ 206647 h 225320"/>
              <a:gd name="connsiteX168" fmla="*/ 1050934 w 2114642"/>
              <a:gd name="connsiteY168" fmla="*/ 207933 h 225320"/>
              <a:gd name="connsiteX169" fmla="*/ 1066012 w 2114642"/>
              <a:gd name="connsiteY169" fmla="*/ 205678 h 225320"/>
              <a:gd name="connsiteX170" fmla="*/ 1066247 w 2114642"/>
              <a:gd name="connsiteY170" fmla="*/ 208926 h 225320"/>
              <a:gd name="connsiteX171" fmla="*/ 1130867 w 2114642"/>
              <a:gd name="connsiteY171" fmla="*/ 213032 h 225320"/>
              <a:gd name="connsiteX172" fmla="*/ 1129651 w 2114642"/>
              <a:gd name="connsiteY172" fmla="*/ 214307 h 225320"/>
              <a:gd name="connsiteX173" fmla="*/ 1484428 w 2114642"/>
              <a:gd name="connsiteY173" fmla="*/ 210923 h 225320"/>
              <a:gd name="connsiteX174" fmla="*/ 1669899 w 2114642"/>
              <a:gd name="connsiteY174" fmla="*/ 219564 h 225320"/>
              <a:gd name="connsiteX175" fmla="*/ 1823234 w 2114642"/>
              <a:gd name="connsiteY175" fmla="*/ 216997 h 225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</a:cxnLst>
            <a:rect l="l" t="t" r="r" b="b"/>
            <a:pathLst>
              <a:path w="2114642" h="225320">
                <a:moveTo>
                  <a:pt x="1823234" y="216997"/>
                </a:moveTo>
                <a:lnTo>
                  <a:pt x="1808162" y="202782"/>
                </a:lnTo>
                <a:cubicBezTo>
                  <a:pt x="1856551" y="196244"/>
                  <a:pt x="1879131" y="210489"/>
                  <a:pt x="1920549" y="199028"/>
                </a:cubicBezTo>
                <a:lnTo>
                  <a:pt x="1918258" y="202106"/>
                </a:lnTo>
                <a:cubicBezTo>
                  <a:pt x="1924284" y="205396"/>
                  <a:pt x="1927686" y="173477"/>
                  <a:pt x="1994297" y="212462"/>
                </a:cubicBezTo>
                <a:lnTo>
                  <a:pt x="1994297" y="213884"/>
                </a:lnTo>
                <a:cubicBezTo>
                  <a:pt x="1996611" y="213637"/>
                  <a:pt x="1996593" y="210800"/>
                  <a:pt x="2001210" y="214583"/>
                </a:cubicBezTo>
                <a:lnTo>
                  <a:pt x="1989697" y="205877"/>
                </a:lnTo>
                <a:cubicBezTo>
                  <a:pt x="1996593" y="202306"/>
                  <a:pt x="2002626" y="195516"/>
                  <a:pt x="2011819" y="194558"/>
                </a:cubicBezTo>
                <a:cubicBezTo>
                  <a:pt x="2013775" y="196133"/>
                  <a:pt x="2014444" y="199046"/>
                  <a:pt x="2014632" y="201325"/>
                </a:cubicBezTo>
                <a:lnTo>
                  <a:pt x="2037188" y="198946"/>
                </a:lnTo>
                <a:lnTo>
                  <a:pt x="2044102" y="208127"/>
                </a:lnTo>
                <a:cubicBezTo>
                  <a:pt x="2050992" y="203152"/>
                  <a:pt x="2047856" y="183774"/>
                  <a:pt x="2066294" y="194564"/>
                </a:cubicBezTo>
                <a:cubicBezTo>
                  <a:pt x="2059339" y="181119"/>
                  <a:pt x="2075446" y="186499"/>
                  <a:pt x="2073167" y="179656"/>
                </a:cubicBezTo>
                <a:cubicBezTo>
                  <a:pt x="2074095" y="181318"/>
                  <a:pt x="2076209" y="183803"/>
                  <a:pt x="2077913" y="186106"/>
                </a:cubicBezTo>
                <a:cubicBezTo>
                  <a:pt x="2088880" y="184543"/>
                  <a:pt x="2109533" y="180778"/>
                  <a:pt x="2114643" y="173876"/>
                </a:cubicBezTo>
                <a:cubicBezTo>
                  <a:pt x="2114643" y="173876"/>
                  <a:pt x="2071728" y="145569"/>
                  <a:pt x="2060185" y="131196"/>
                </a:cubicBezTo>
                <a:cubicBezTo>
                  <a:pt x="2075628" y="134849"/>
                  <a:pt x="2064256" y="129551"/>
                  <a:pt x="2061213" y="125028"/>
                </a:cubicBezTo>
                <a:lnTo>
                  <a:pt x="2060185" y="128376"/>
                </a:lnTo>
                <a:cubicBezTo>
                  <a:pt x="2050934" y="125092"/>
                  <a:pt x="2050934" y="116610"/>
                  <a:pt x="2046311" y="114255"/>
                </a:cubicBezTo>
                <a:cubicBezTo>
                  <a:pt x="2046311" y="114936"/>
                  <a:pt x="2046452" y="115765"/>
                  <a:pt x="2046581" y="116610"/>
                </a:cubicBezTo>
                <a:lnTo>
                  <a:pt x="2047174" y="115477"/>
                </a:lnTo>
                <a:cubicBezTo>
                  <a:pt x="2047609" y="116975"/>
                  <a:pt x="2047351" y="118014"/>
                  <a:pt x="2046857" y="118860"/>
                </a:cubicBezTo>
                <a:cubicBezTo>
                  <a:pt x="2046969" y="120675"/>
                  <a:pt x="2046540" y="122103"/>
                  <a:pt x="2044026" y="121597"/>
                </a:cubicBezTo>
                <a:lnTo>
                  <a:pt x="2044508" y="120710"/>
                </a:lnTo>
                <a:cubicBezTo>
                  <a:pt x="2040642" y="121944"/>
                  <a:pt x="2033975" y="120617"/>
                  <a:pt x="2031068" y="120012"/>
                </a:cubicBezTo>
                <a:lnTo>
                  <a:pt x="2031009" y="112922"/>
                </a:lnTo>
                <a:cubicBezTo>
                  <a:pt x="2024154" y="126420"/>
                  <a:pt x="1984916" y="92327"/>
                  <a:pt x="1975711" y="91881"/>
                </a:cubicBezTo>
                <a:cubicBezTo>
                  <a:pt x="1966466" y="82941"/>
                  <a:pt x="1954988" y="94090"/>
                  <a:pt x="1943445" y="89619"/>
                </a:cubicBezTo>
                <a:cubicBezTo>
                  <a:pt x="1925042" y="87334"/>
                  <a:pt x="1934241" y="79275"/>
                  <a:pt x="1925001" y="73160"/>
                </a:cubicBezTo>
                <a:cubicBezTo>
                  <a:pt x="1913459" y="68714"/>
                  <a:pt x="1927333" y="81425"/>
                  <a:pt x="1922704" y="81901"/>
                </a:cubicBezTo>
                <a:lnTo>
                  <a:pt x="1908877" y="72039"/>
                </a:lnTo>
                <a:cubicBezTo>
                  <a:pt x="1916913" y="71187"/>
                  <a:pt x="1912548" y="66911"/>
                  <a:pt x="1911080" y="64173"/>
                </a:cubicBezTo>
                <a:cubicBezTo>
                  <a:pt x="1899132" y="62969"/>
                  <a:pt x="1880282" y="49970"/>
                  <a:pt x="1876605" y="64109"/>
                </a:cubicBezTo>
                <a:cubicBezTo>
                  <a:pt x="1860481" y="57336"/>
                  <a:pt x="1860446" y="51668"/>
                  <a:pt x="1853532" y="50969"/>
                </a:cubicBezTo>
                <a:cubicBezTo>
                  <a:pt x="1855852" y="53547"/>
                  <a:pt x="1860446" y="55891"/>
                  <a:pt x="1860487" y="58746"/>
                </a:cubicBezTo>
                <a:cubicBezTo>
                  <a:pt x="1854026" y="52502"/>
                  <a:pt x="1857403" y="60285"/>
                  <a:pt x="1860041" y="61677"/>
                </a:cubicBezTo>
                <a:cubicBezTo>
                  <a:pt x="1850190" y="67821"/>
                  <a:pt x="1808913" y="35890"/>
                  <a:pt x="1806846" y="51421"/>
                </a:cubicBezTo>
                <a:lnTo>
                  <a:pt x="1806846" y="48590"/>
                </a:lnTo>
                <a:cubicBezTo>
                  <a:pt x="1804555" y="60156"/>
                  <a:pt x="1808232" y="71387"/>
                  <a:pt x="1801354" y="77778"/>
                </a:cubicBezTo>
                <a:lnTo>
                  <a:pt x="1796760" y="72608"/>
                </a:lnTo>
                <a:lnTo>
                  <a:pt x="1789846" y="77578"/>
                </a:lnTo>
                <a:cubicBezTo>
                  <a:pt x="1785212" y="73818"/>
                  <a:pt x="1787491" y="70740"/>
                  <a:pt x="1787491" y="69325"/>
                </a:cubicBezTo>
                <a:cubicBezTo>
                  <a:pt x="1776231" y="74664"/>
                  <a:pt x="1760518" y="68291"/>
                  <a:pt x="1746878" y="66740"/>
                </a:cubicBezTo>
                <a:lnTo>
                  <a:pt x="1761322" y="98272"/>
                </a:lnTo>
                <a:cubicBezTo>
                  <a:pt x="1749815" y="90988"/>
                  <a:pt x="1729057" y="76203"/>
                  <a:pt x="1726760" y="86353"/>
                </a:cubicBezTo>
                <a:lnTo>
                  <a:pt x="1719846" y="75757"/>
                </a:lnTo>
                <a:cubicBezTo>
                  <a:pt x="1696773" y="55527"/>
                  <a:pt x="1703740" y="84544"/>
                  <a:pt x="1694529" y="78447"/>
                </a:cubicBezTo>
                <a:lnTo>
                  <a:pt x="1682940" y="66905"/>
                </a:lnTo>
                <a:lnTo>
                  <a:pt x="1694470" y="67104"/>
                </a:lnTo>
                <a:cubicBezTo>
                  <a:pt x="1682940" y="61254"/>
                  <a:pt x="1678329" y="57483"/>
                  <a:pt x="1669136" y="49964"/>
                </a:cubicBezTo>
                <a:cubicBezTo>
                  <a:pt x="1669136" y="50082"/>
                  <a:pt x="1669036" y="50164"/>
                  <a:pt x="1669036" y="50275"/>
                </a:cubicBezTo>
                <a:cubicBezTo>
                  <a:pt x="1669670" y="50757"/>
                  <a:pt x="1670076" y="51303"/>
                  <a:pt x="1670164" y="51997"/>
                </a:cubicBezTo>
                <a:lnTo>
                  <a:pt x="1668554" y="52278"/>
                </a:lnTo>
                <a:cubicBezTo>
                  <a:pt x="1667156" y="58029"/>
                  <a:pt x="1661141" y="61976"/>
                  <a:pt x="1653018" y="61595"/>
                </a:cubicBezTo>
                <a:cubicBezTo>
                  <a:pt x="1641481" y="59973"/>
                  <a:pt x="1632459" y="68479"/>
                  <a:pt x="1614038" y="56261"/>
                </a:cubicBezTo>
                <a:lnTo>
                  <a:pt x="1609444" y="68062"/>
                </a:lnTo>
                <a:lnTo>
                  <a:pt x="1595617" y="61031"/>
                </a:lnTo>
                <a:lnTo>
                  <a:pt x="1595617" y="51638"/>
                </a:lnTo>
                <a:cubicBezTo>
                  <a:pt x="1609168" y="52202"/>
                  <a:pt x="1634667" y="48625"/>
                  <a:pt x="1652084" y="48143"/>
                </a:cubicBezTo>
                <a:lnTo>
                  <a:pt x="1652389" y="43855"/>
                </a:lnTo>
                <a:cubicBezTo>
                  <a:pt x="1642063" y="43867"/>
                  <a:pt x="1630315" y="48032"/>
                  <a:pt x="1623495" y="47092"/>
                </a:cubicBezTo>
                <a:cubicBezTo>
                  <a:pt x="1620164" y="45218"/>
                  <a:pt x="1611653" y="35444"/>
                  <a:pt x="1617832" y="29106"/>
                </a:cubicBezTo>
                <a:lnTo>
                  <a:pt x="1611453" y="38298"/>
                </a:lnTo>
                <a:cubicBezTo>
                  <a:pt x="1576979" y="39350"/>
                  <a:pt x="1576762" y="39802"/>
                  <a:pt x="1540783" y="29164"/>
                </a:cubicBezTo>
                <a:lnTo>
                  <a:pt x="1543908" y="33881"/>
                </a:lnTo>
                <a:cubicBezTo>
                  <a:pt x="1536771" y="36654"/>
                  <a:pt x="1529658" y="39350"/>
                  <a:pt x="1527673" y="31708"/>
                </a:cubicBezTo>
                <a:cubicBezTo>
                  <a:pt x="1506074" y="30157"/>
                  <a:pt x="1483694" y="24236"/>
                  <a:pt x="1469667" y="12335"/>
                </a:cubicBezTo>
                <a:lnTo>
                  <a:pt x="1466595" y="23408"/>
                </a:lnTo>
                <a:cubicBezTo>
                  <a:pt x="1462031" y="22797"/>
                  <a:pt x="1455193" y="6068"/>
                  <a:pt x="1452973" y="21569"/>
                </a:cubicBezTo>
                <a:lnTo>
                  <a:pt x="1443228" y="26456"/>
                </a:lnTo>
                <a:cubicBezTo>
                  <a:pt x="1436996" y="25611"/>
                  <a:pt x="1433172" y="31937"/>
                  <a:pt x="1426076" y="25581"/>
                </a:cubicBezTo>
                <a:cubicBezTo>
                  <a:pt x="1426076" y="25569"/>
                  <a:pt x="1426076" y="25575"/>
                  <a:pt x="1426076" y="25575"/>
                </a:cubicBezTo>
                <a:cubicBezTo>
                  <a:pt x="1426058" y="25546"/>
                  <a:pt x="1426035" y="25546"/>
                  <a:pt x="1426035" y="25546"/>
                </a:cubicBezTo>
                <a:cubicBezTo>
                  <a:pt x="1425600" y="25152"/>
                  <a:pt x="1425136" y="24735"/>
                  <a:pt x="1424696" y="24242"/>
                </a:cubicBezTo>
                <a:cubicBezTo>
                  <a:pt x="1424696" y="24583"/>
                  <a:pt x="1424737" y="24870"/>
                  <a:pt x="1424772" y="25164"/>
                </a:cubicBezTo>
                <a:cubicBezTo>
                  <a:pt x="1410663" y="20271"/>
                  <a:pt x="1424913" y="35085"/>
                  <a:pt x="1408754" y="28712"/>
                </a:cubicBezTo>
                <a:cubicBezTo>
                  <a:pt x="1403567" y="20841"/>
                  <a:pt x="1403021" y="42763"/>
                  <a:pt x="1395144" y="40249"/>
                </a:cubicBezTo>
                <a:lnTo>
                  <a:pt x="1387237" y="24371"/>
                </a:lnTo>
                <a:cubicBezTo>
                  <a:pt x="1372969" y="15261"/>
                  <a:pt x="1370531" y="31185"/>
                  <a:pt x="1349861" y="31238"/>
                </a:cubicBezTo>
                <a:cubicBezTo>
                  <a:pt x="1339934" y="25581"/>
                  <a:pt x="1335141" y="12030"/>
                  <a:pt x="1341714" y="0"/>
                </a:cubicBezTo>
                <a:cubicBezTo>
                  <a:pt x="1332674" y="14562"/>
                  <a:pt x="1337602" y="9492"/>
                  <a:pt x="1325613" y="16477"/>
                </a:cubicBezTo>
                <a:cubicBezTo>
                  <a:pt x="1323769" y="10491"/>
                  <a:pt x="1325043" y="9222"/>
                  <a:pt x="1327692" y="3842"/>
                </a:cubicBezTo>
                <a:cubicBezTo>
                  <a:pt x="1317043" y="-3172"/>
                  <a:pt x="1321120" y="9252"/>
                  <a:pt x="1313090" y="8893"/>
                </a:cubicBezTo>
                <a:cubicBezTo>
                  <a:pt x="1310758" y="20171"/>
                  <a:pt x="1308067" y="38122"/>
                  <a:pt x="1305459" y="38851"/>
                </a:cubicBezTo>
                <a:lnTo>
                  <a:pt x="1308567" y="42369"/>
                </a:lnTo>
                <a:cubicBezTo>
                  <a:pt x="1300067" y="48390"/>
                  <a:pt x="1290780" y="51204"/>
                  <a:pt x="1280895" y="45547"/>
                </a:cubicBezTo>
                <a:lnTo>
                  <a:pt x="1281264" y="39878"/>
                </a:lnTo>
                <a:lnTo>
                  <a:pt x="1270744" y="42751"/>
                </a:lnTo>
                <a:lnTo>
                  <a:pt x="1270080" y="35497"/>
                </a:lnTo>
                <a:lnTo>
                  <a:pt x="1255061" y="37746"/>
                </a:lnTo>
                <a:lnTo>
                  <a:pt x="1257122" y="39702"/>
                </a:lnTo>
                <a:cubicBezTo>
                  <a:pt x="1253592" y="40660"/>
                  <a:pt x="1242014" y="43156"/>
                  <a:pt x="1235395" y="39367"/>
                </a:cubicBezTo>
                <a:lnTo>
                  <a:pt x="1235635" y="35338"/>
                </a:lnTo>
                <a:cubicBezTo>
                  <a:pt x="1216950" y="22768"/>
                  <a:pt x="1201548" y="39238"/>
                  <a:pt x="1179668" y="40566"/>
                </a:cubicBezTo>
                <a:lnTo>
                  <a:pt x="1182540" y="32342"/>
                </a:lnTo>
                <a:cubicBezTo>
                  <a:pt x="1175086" y="24166"/>
                  <a:pt x="1180496" y="45001"/>
                  <a:pt x="1171615" y="40912"/>
                </a:cubicBezTo>
                <a:lnTo>
                  <a:pt x="1171174" y="30809"/>
                </a:lnTo>
                <a:cubicBezTo>
                  <a:pt x="1163350" y="44090"/>
                  <a:pt x="1161065" y="27990"/>
                  <a:pt x="1155679" y="22967"/>
                </a:cubicBezTo>
                <a:lnTo>
                  <a:pt x="1158199" y="36201"/>
                </a:lnTo>
                <a:lnTo>
                  <a:pt x="1148048" y="33411"/>
                </a:lnTo>
                <a:cubicBezTo>
                  <a:pt x="1136870" y="29023"/>
                  <a:pt x="1141193" y="16688"/>
                  <a:pt x="1142826" y="9751"/>
                </a:cubicBezTo>
                <a:lnTo>
                  <a:pt x="1135219" y="20183"/>
                </a:lnTo>
                <a:lnTo>
                  <a:pt x="1133733" y="8500"/>
                </a:lnTo>
                <a:cubicBezTo>
                  <a:pt x="1128171" y="22092"/>
                  <a:pt x="1128171" y="6315"/>
                  <a:pt x="1118426" y="13604"/>
                </a:cubicBezTo>
                <a:cubicBezTo>
                  <a:pt x="1117627" y="9187"/>
                  <a:pt x="1120088" y="6649"/>
                  <a:pt x="1116775" y="4770"/>
                </a:cubicBezTo>
                <a:lnTo>
                  <a:pt x="1100710" y="21246"/>
                </a:lnTo>
                <a:lnTo>
                  <a:pt x="1110402" y="13945"/>
                </a:lnTo>
                <a:lnTo>
                  <a:pt x="1109221" y="31020"/>
                </a:lnTo>
                <a:cubicBezTo>
                  <a:pt x="1099130" y="43979"/>
                  <a:pt x="1095546" y="29158"/>
                  <a:pt x="1088339" y="33922"/>
                </a:cubicBezTo>
                <a:lnTo>
                  <a:pt x="1093303" y="28847"/>
                </a:lnTo>
                <a:cubicBezTo>
                  <a:pt x="1081537" y="32994"/>
                  <a:pt x="1080909" y="25728"/>
                  <a:pt x="1074271" y="21945"/>
                </a:cubicBezTo>
                <a:cubicBezTo>
                  <a:pt x="1076333" y="25117"/>
                  <a:pt x="1079481" y="29834"/>
                  <a:pt x="1074717" y="32066"/>
                </a:cubicBezTo>
                <a:cubicBezTo>
                  <a:pt x="1071222" y="33006"/>
                  <a:pt x="1072820" y="26063"/>
                  <a:pt x="1069519" y="24177"/>
                </a:cubicBezTo>
                <a:cubicBezTo>
                  <a:pt x="1068726" y="35555"/>
                  <a:pt x="1060291" y="41576"/>
                  <a:pt x="1052637" y="36219"/>
                </a:cubicBezTo>
                <a:cubicBezTo>
                  <a:pt x="1052731" y="34598"/>
                  <a:pt x="1052895" y="33035"/>
                  <a:pt x="1053395" y="32001"/>
                </a:cubicBezTo>
                <a:cubicBezTo>
                  <a:pt x="1051445" y="33846"/>
                  <a:pt x="1050434" y="36777"/>
                  <a:pt x="1047033" y="34040"/>
                </a:cubicBezTo>
                <a:lnTo>
                  <a:pt x="1049036" y="21393"/>
                </a:lnTo>
                <a:lnTo>
                  <a:pt x="1042493" y="33429"/>
                </a:lnTo>
                <a:cubicBezTo>
                  <a:pt x="1038134" y="29969"/>
                  <a:pt x="1031773" y="39138"/>
                  <a:pt x="1032342" y="30609"/>
                </a:cubicBezTo>
                <a:lnTo>
                  <a:pt x="1034821" y="28078"/>
                </a:lnTo>
                <a:lnTo>
                  <a:pt x="1001780" y="25023"/>
                </a:lnTo>
                <a:lnTo>
                  <a:pt x="1001322" y="14908"/>
                </a:lnTo>
                <a:cubicBezTo>
                  <a:pt x="998056" y="28824"/>
                  <a:pt x="983330" y="9616"/>
                  <a:pt x="984411" y="26991"/>
                </a:cubicBezTo>
                <a:cubicBezTo>
                  <a:pt x="978178" y="17522"/>
                  <a:pt x="959875" y="33687"/>
                  <a:pt x="963540" y="14092"/>
                </a:cubicBezTo>
                <a:cubicBezTo>
                  <a:pt x="941836" y="12582"/>
                  <a:pt x="930106" y="31432"/>
                  <a:pt x="903720" y="21898"/>
                </a:cubicBezTo>
                <a:cubicBezTo>
                  <a:pt x="894321" y="5263"/>
                  <a:pt x="868570" y="10649"/>
                  <a:pt x="851635" y="8893"/>
                </a:cubicBezTo>
                <a:cubicBezTo>
                  <a:pt x="818529" y="15848"/>
                  <a:pt x="797136" y="22110"/>
                  <a:pt x="763296" y="27437"/>
                </a:cubicBezTo>
                <a:cubicBezTo>
                  <a:pt x="742948" y="4223"/>
                  <a:pt x="712533" y="35426"/>
                  <a:pt x="690635" y="22315"/>
                </a:cubicBezTo>
                <a:lnTo>
                  <a:pt x="684637" y="31537"/>
                </a:lnTo>
                <a:cubicBezTo>
                  <a:pt x="670082" y="16858"/>
                  <a:pt x="647854" y="34821"/>
                  <a:pt x="627430" y="20506"/>
                </a:cubicBezTo>
                <a:cubicBezTo>
                  <a:pt x="622426" y="24542"/>
                  <a:pt x="619800" y="25816"/>
                  <a:pt x="618637" y="26145"/>
                </a:cubicBezTo>
                <a:cubicBezTo>
                  <a:pt x="619565" y="26586"/>
                  <a:pt x="620969" y="28336"/>
                  <a:pt x="621415" y="34187"/>
                </a:cubicBezTo>
                <a:cubicBezTo>
                  <a:pt x="615588" y="30075"/>
                  <a:pt x="603788" y="35220"/>
                  <a:pt x="604628" y="23531"/>
                </a:cubicBezTo>
                <a:lnTo>
                  <a:pt x="606108" y="22327"/>
                </a:lnTo>
                <a:cubicBezTo>
                  <a:pt x="606965" y="10632"/>
                  <a:pt x="588410" y="27790"/>
                  <a:pt x="581901" y="17663"/>
                </a:cubicBezTo>
                <a:lnTo>
                  <a:pt x="585467" y="30192"/>
                </a:lnTo>
                <a:lnTo>
                  <a:pt x="574418" y="28078"/>
                </a:lnTo>
                <a:lnTo>
                  <a:pt x="577372" y="25669"/>
                </a:lnTo>
                <a:cubicBezTo>
                  <a:pt x="529394" y="53477"/>
                  <a:pt x="507713" y="13733"/>
                  <a:pt x="462653" y="39132"/>
                </a:cubicBezTo>
                <a:cubicBezTo>
                  <a:pt x="468627" y="25464"/>
                  <a:pt x="453772" y="46310"/>
                  <a:pt x="453184" y="31373"/>
                </a:cubicBezTo>
                <a:cubicBezTo>
                  <a:pt x="441824" y="12582"/>
                  <a:pt x="432132" y="35426"/>
                  <a:pt x="422816" y="40436"/>
                </a:cubicBezTo>
                <a:cubicBezTo>
                  <a:pt x="422816" y="41171"/>
                  <a:pt x="422704" y="42028"/>
                  <a:pt x="422170" y="43180"/>
                </a:cubicBezTo>
                <a:lnTo>
                  <a:pt x="405881" y="41394"/>
                </a:lnTo>
                <a:cubicBezTo>
                  <a:pt x="415608" y="22503"/>
                  <a:pt x="394157" y="57060"/>
                  <a:pt x="403085" y="40989"/>
                </a:cubicBezTo>
                <a:cubicBezTo>
                  <a:pt x="360616" y="26862"/>
                  <a:pt x="305201" y="41253"/>
                  <a:pt x="256041" y="34739"/>
                </a:cubicBezTo>
                <a:lnTo>
                  <a:pt x="258197" y="39597"/>
                </a:lnTo>
                <a:cubicBezTo>
                  <a:pt x="245727" y="38668"/>
                  <a:pt x="230219" y="44566"/>
                  <a:pt x="220762" y="36801"/>
                </a:cubicBezTo>
                <a:cubicBezTo>
                  <a:pt x="211293" y="29059"/>
                  <a:pt x="200068" y="49136"/>
                  <a:pt x="196397" y="49905"/>
                </a:cubicBezTo>
                <a:cubicBezTo>
                  <a:pt x="186029" y="58270"/>
                  <a:pt x="176596" y="41641"/>
                  <a:pt x="181048" y="42492"/>
                </a:cubicBezTo>
                <a:cubicBezTo>
                  <a:pt x="169958" y="44813"/>
                  <a:pt x="159538" y="62065"/>
                  <a:pt x="144154" y="54663"/>
                </a:cubicBezTo>
                <a:cubicBezTo>
                  <a:pt x="138896" y="38651"/>
                  <a:pt x="102178" y="70376"/>
                  <a:pt x="101720" y="52331"/>
                </a:cubicBezTo>
                <a:lnTo>
                  <a:pt x="101550" y="53853"/>
                </a:lnTo>
                <a:cubicBezTo>
                  <a:pt x="81848" y="41147"/>
                  <a:pt x="63257" y="62764"/>
                  <a:pt x="42040" y="51262"/>
                </a:cubicBezTo>
                <a:cubicBezTo>
                  <a:pt x="42040" y="51262"/>
                  <a:pt x="42445" y="49935"/>
                  <a:pt x="43162" y="48725"/>
                </a:cubicBezTo>
                <a:lnTo>
                  <a:pt x="0" y="103482"/>
                </a:lnTo>
                <a:lnTo>
                  <a:pt x="12300" y="163732"/>
                </a:lnTo>
                <a:lnTo>
                  <a:pt x="49735" y="212662"/>
                </a:lnTo>
                <a:lnTo>
                  <a:pt x="151179" y="202053"/>
                </a:lnTo>
                <a:lnTo>
                  <a:pt x="232146" y="221185"/>
                </a:lnTo>
                <a:lnTo>
                  <a:pt x="429189" y="214712"/>
                </a:lnTo>
                <a:lnTo>
                  <a:pt x="443263" y="201120"/>
                </a:lnTo>
                <a:cubicBezTo>
                  <a:pt x="481985" y="224886"/>
                  <a:pt x="531637" y="197548"/>
                  <a:pt x="573349" y="214512"/>
                </a:cubicBezTo>
                <a:lnTo>
                  <a:pt x="574212" y="202811"/>
                </a:lnTo>
                <a:cubicBezTo>
                  <a:pt x="585966" y="202118"/>
                  <a:pt x="585167" y="209367"/>
                  <a:pt x="588075" y="211411"/>
                </a:cubicBezTo>
                <a:cubicBezTo>
                  <a:pt x="697466" y="208820"/>
                  <a:pt x="810082" y="193231"/>
                  <a:pt x="908501" y="207980"/>
                </a:cubicBezTo>
                <a:cubicBezTo>
                  <a:pt x="917987" y="215716"/>
                  <a:pt x="946858" y="211164"/>
                  <a:pt x="954300" y="219346"/>
                </a:cubicBezTo>
                <a:cubicBezTo>
                  <a:pt x="986267" y="205032"/>
                  <a:pt x="1020136" y="205173"/>
                  <a:pt x="1052144" y="206647"/>
                </a:cubicBezTo>
                <a:lnTo>
                  <a:pt x="1050934" y="207933"/>
                </a:lnTo>
                <a:lnTo>
                  <a:pt x="1066012" y="205678"/>
                </a:lnTo>
                <a:cubicBezTo>
                  <a:pt x="1066652" y="206635"/>
                  <a:pt x="1066729" y="208027"/>
                  <a:pt x="1066247" y="208926"/>
                </a:cubicBezTo>
                <a:cubicBezTo>
                  <a:pt x="1083252" y="198564"/>
                  <a:pt x="1110043" y="208814"/>
                  <a:pt x="1130867" y="213032"/>
                </a:cubicBezTo>
                <a:lnTo>
                  <a:pt x="1129651" y="214307"/>
                </a:lnTo>
                <a:cubicBezTo>
                  <a:pt x="1251143" y="216433"/>
                  <a:pt x="1363935" y="194594"/>
                  <a:pt x="1484428" y="210923"/>
                </a:cubicBezTo>
                <a:cubicBezTo>
                  <a:pt x="1540448" y="230014"/>
                  <a:pt x="1605626" y="203663"/>
                  <a:pt x="1669899" y="219564"/>
                </a:cubicBezTo>
                <a:cubicBezTo>
                  <a:pt x="1681706" y="231212"/>
                  <a:pt x="1811745" y="222472"/>
                  <a:pt x="1823234" y="216997"/>
                </a:cubicBezTo>
                <a:close/>
              </a:path>
            </a:pathLst>
          </a:custGeom>
          <a:solidFill>
            <a:srgbClr val="FFFA8F"/>
          </a:solidFill>
          <a:ln w="5874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6" name="フリーフォーム: 図形 15">
            <a:extLst>
              <a:ext uri="{FF2B5EF4-FFF2-40B4-BE49-F238E27FC236}">
                <a16:creationId xmlns:a16="http://schemas.microsoft.com/office/drawing/2014/main" id="{9767F74E-373C-8E82-6301-0B3E1EEA52AF}"/>
              </a:ext>
            </a:extLst>
          </p:cNvPr>
          <p:cNvSpPr/>
          <p:nvPr/>
        </p:nvSpPr>
        <p:spPr>
          <a:xfrm>
            <a:off x="4910597" y="1750969"/>
            <a:ext cx="1682865" cy="232021"/>
          </a:xfrm>
          <a:custGeom>
            <a:avLst/>
            <a:gdLst>
              <a:gd name="connsiteX0" fmla="*/ 1823234 w 2114642"/>
              <a:gd name="connsiteY0" fmla="*/ 216997 h 225320"/>
              <a:gd name="connsiteX1" fmla="*/ 1808162 w 2114642"/>
              <a:gd name="connsiteY1" fmla="*/ 202782 h 225320"/>
              <a:gd name="connsiteX2" fmla="*/ 1920549 w 2114642"/>
              <a:gd name="connsiteY2" fmla="*/ 199028 h 225320"/>
              <a:gd name="connsiteX3" fmla="*/ 1918258 w 2114642"/>
              <a:gd name="connsiteY3" fmla="*/ 202106 h 225320"/>
              <a:gd name="connsiteX4" fmla="*/ 1994297 w 2114642"/>
              <a:gd name="connsiteY4" fmla="*/ 212462 h 225320"/>
              <a:gd name="connsiteX5" fmla="*/ 1994297 w 2114642"/>
              <a:gd name="connsiteY5" fmla="*/ 213884 h 225320"/>
              <a:gd name="connsiteX6" fmla="*/ 2001210 w 2114642"/>
              <a:gd name="connsiteY6" fmla="*/ 214583 h 225320"/>
              <a:gd name="connsiteX7" fmla="*/ 1989697 w 2114642"/>
              <a:gd name="connsiteY7" fmla="*/ 205877 h 225320"/>
              <a:gd name="connsiteX8" fmla="*/ 2011819 w 2114642"/>
              <a:gd name="connsiteY8" fmla="*/ 194558 h 225320"/>
              <a:gd name="connsiteX9" fmla="*/ 2014632 w 2114642"/>
              <a:gd name="connsiteY9" fmla="*/ 201325 h 225320"/>
              <a:gd name="connsiteX10" fmla="*/ 2037188 w 2114642"/>
              <a:gd name="connsiteY10" fmla="*/ 198946 h 225320"/>
              <a:gd name="connsiteX11" fmla="*/ 2044102 w 2114642"/>
              <a:gd name="connsiteY11" fmla="*/ 208127 h 225320"/>
              <a:gd name="connsiteX12" fmla="*/ 2066294 w 2114642"/>
              <a:gd name="connsiteY12" fmla="*/ 194564 h 225320"/>
              <a:gd name="connsiteX13" fmla="*/ 2073167 w 2114642"/>
              <a:gd name="connsiteY13" fmla="*/ 179656 h 225320"/>
              <a:gd name="connsiteX14" fmla="*/ 2077913 w 2114642"/>
              <a:gd name="connsiteY14" fmla="*/ 186106 h 225320"/>
              <a:gd name="connsiteX15" fmla="*/ 2114643 w 2114642"/>
              <a:gd name="connsiteY15" fmla="*/ 173876 h 225320"/>
              <a:gd name="connsiteX16" fmla="*/ 2060185 w 2114642"/>
              <a:gd name="connsiteY16" fmla="*/ 131196 h 225320"/>
              <a:gd name="connsiteX17" fmla="*/ 2061213 w 2114642"/>
              <a:gd name="connsiteY17" fmla="*/ 125028 h 225320"/>
              <a:gd name="connsiteX18" fmla="*/ 2060185 w 2114642"/>
              <a:gd name="connsiteY18" fmla="*/ 128376 h 225320"/>
              <a:gd name="connsiteX19" fmla="*/ 2046311 w 2114642"/>
              <a:gd name="connsiteY19" fmla="*/ 114255 h 225320"/>
              <a:gd name="connsiteX20" fmla="*/ 2046581 w 2114642"/>
              <a:gd name="connsiteY20" fmla="*/ 116610 h 225320"/>
              <a:gd name="connsiteX21" fmla="*/ 2047174 w 2114642"/>
              <a:gd name="connsiteY21" fmla="*/ 115477 h 225320"/>
              <a:gd name="connsiteX22" fmla="*/ 2046857 w 2114642"/>
              <a:gd name="connsiteY22" fmla="*/ 118860 h 225320"/>
              <a:gd name="connsiteX23" fmla="*/ 2044026 w 2114642"/>
              <a:gd name="connsiteY23" fmla="*/ 121597 h 225320"/>
              <a:gd name="connsiteX24" fmla="*/ 2044508 w 2114642"/>
              <a:gd name="connsiteY24" fmla="*/ 120710 h 225320"/>
              <a:gd name="connsiteX25" fmla="*/ 2031068 w 2114642"/>
              <a:gd name="connsiteY25" fmla="*/ 120012 h 225320"/>
              <a:gd name="connsiteX26" fmla="*/ 2031009 w 2114642"/>
              <a:gd name="connsiteY26" fmla="*/ 112922 h 225320"/>
              <a:gd name="connsiteX27" fmla="*/ 1975711 w 2114642"/>
              <a:gd name="connsiteY27" fmla="*/ 91881 h 225320"/>
              <a:gd name="connsiteX28" fmla="*/ 1943445 w 2114642"/>
              <a:gd name="connsiteY28" fmla="*/ 89619 h 225320"/>
              <a:gd name="connsiteX29" fmla="*/ 1925001 w 2114642"/>
              <a:gd name="connsiteY29" fmla="*/ 73160 h 225320"/>
              <a:gd name="connsiteX30" fmla="*/ 1922704 w 2114642"/>
              <a:gd name="connsiteY30" fmla="*/ 81901 h 225320"/>
              <a:gd name="connsiteX31" fmla="*/ 1908877 w 2114642"/>
              <a:gd name="connsiteY31" fmla="*/ 72039 h 225320"/>
              <a:gd name="connsiteX32" fmla="*/ 1911080 w 2114642"/>
              <a:gd name="connsiteY32" fmla="*/ 64173 h 225320"/>
              <a:gd name="connsiteX33" fmla="*/ 1876605 w 2114642"/>
              <a:gd name="connsiteY33" fmla="*/ 64109 h 225320"/>
              <a:gd name="connsiteX34" fmla="*/ 1853532 w 2114642"/>
              <a:gd name="connsiteY34" fmla="*/ 50969 h 225320"/>
              <a:gd name="connsiteX35" fmla="*/ 1860487 w 2114642"/>
              <a:gd name="connsiteY35" fmla="*/ 58746 h 225320"/>
              <a:gd name="connsiteX36" fmla="*/ 1860041 w 2114642"/>
              <a:gd name="connsiteY36" fmla="*/ 61677 h 225320"/>
              <a:gd name="connsiteX37" fmla="*/ 1806846 w 2114642"/>
              <a:gd name="connsiteY37" fmla="*/ 51421 h 225320"/>
              <a:gd name="connsiteX38" fmla="*/ 1806846 w 2114642"/>
              <a:gd name="connsiteY38" fmla="*/ 48590 h 225320"/>
              <a:gd name="connsiteX39" fmla="*/ 1801354 w 2114642"/>
              <a:gd name="connsiteY39" fmla="*/ 77778 h 225320"/>
              <a:gd name="connsiteX40" fmla="*/ 1796760 w 2114642"/>
              <a:gd name="connsiteY40" fmla="*/ 72608 h 225320"/>
              <a:gd name="connsiteX41" fmla="*/ 1789846 w 2114642"/>
              <a:gd name="connsiteY41" fmla="*/ 77578 h 225320"/>
              <a:gd name="connsiteX42" fmla="*/ 1787491 w 2114642"/>
              <a:gd name="connsiteY42" fmla="*/ 69325 h 225320"/>
              <a:gd name="connsiteX43" fmla="*/ 1746878 w 2114642"/>
              <a:gd name="connsiteY43" fmla="*/ 66740 h 225320"/>
              <a:gd name="connsiteX44" fmla="*/ 1761322 w 2114642"/>
              <a:gd name="connsiteY44" fmla="*/ 98272 h 225320"/>
              <a:gd name="connsiteX45" fmla="*/ 1726760 w 2114642"/>
              <a:gd name="connsiteY45" fmla="*/ 86353 h 225320"/>
              <a:gd name="connsiteX46" fmla="*/ 1719846 w 2114642"/>
              <a:gd name="connsiteY46" fmla="*/ 75757 h 225320"/>
              <a:gd name="connsiteX47" fmla="*/ 1694529 w 2114642"/>
              <a:gd name="connsiteY47" fmla="*/ 78447 h 225320"/>
              <a:gd name="connsiteX48" fmla="*/ 1682940 w 2114642"/>
              <a:gd name="connsiteY48" fmla="*/ 66905 h 225320"/>
              <a:gd name="connsiteX49" fmla="*/ 1694470 w 2114642"/>
              <a:gd name="connsiteY49" fmla="*/ 67104 h 225320"/>
              <a:gd name="connsiteX50" fmla="*/ 1669136 w 2114642"/>
              <a:gd name="connsiteY50" fmla="*/ 49964 h 225320"/>
              <a:gd name="connsiteX51" fmla="*/ 1669036 w 2114642"/>
              <a:gd name="connsiteY51" fmla="*/ 50275 h 225320"/>
              <a:gd name="connsiteX52" fmla="*/ 1670164 w 2114642"/>
              <a:gd name="connsiteY52" fmla="*/ 51997 h 225320"/>
              <a:gd name="connsiteX53" fmla="*/ 1668554 w 2114642"/>
              <a:gd name="connsiteY53" fmla="*/ 52278 h 225320"/>
              <a:gd name="connsiteX54" fmla="*/ 1653018 w 2114642"/>
              <a:gd name="connsiteY54" fmla="*/ 61595 h 225320"/>
              <a:gd name="connsiteX55" fmla="*/ 1614038 w 2114642"/>
              <a:gd name="connsiteY55" fmla="*/ 56261 h 225320"/>
              <a:gd name="connsiteX56" fmla="*/ 1609444 w 2114642"/>
              <a:gd name="connsiteY56" fmla="*/ 68062 h 225320"/>
              <a:gd name="connsiteX57" fmla="*/ 1595617 w 2114642"/>
              <a:gd name="connsiteY57" fmla="*/ 61031 h 225320"/>
              <a:gd name="connsiteX58" fmla="*/ 1595617 w 2114642"/>
              <a:gd name="connsiteY58" fmla="*/ 51638 h 225320"/>
              <a:gd name="connsiteX59" fmla="*/ 1652084 w 2114642"/>
              <a:gd name="connsiteY59" fmla="*/ 48143 h 225320"/>
              <a:gd name="connsiteX60" fmla="*/ 1652389 w 2114642"/>
              <a:gd name="connsiteY60" fmla="*/ 43855 h 225320"/>
              <a:gd name="connsiteX61" fmla="*/ 1623495 w 2114642"/>
              <a:gd name="connsiteY61" fmla="*/ 47092 h 225320"/>
              <a:gd name="connsiteX62" fmla="*/ 1617832 w 2114642"/>
              <a:gd name="connsiteY62" fmla="*/ 29106 h 225320"/>
              <a:gd name="connsiteX63" fmla="*/ 1611453 w 2114642"/>
              <a:gd name="connsiteY63" fmla="*/ 38298 h 225320"/>
              <a:gd name="connsiteX64" fmla="*/ 1540783 w 2114642"/>
              <a:gd name="connsiteY64" fmla="*/ 29164 h 225320"/>
              <a:gd name="connsiteX65" fmla="*/ 1543908 w 2114642"/>
              <a:gd name="connsiteY65" fmla="*/ 33881 h 225320"/>
              <a:gd name="connsiteX66" fmla="*/ 1527673 w 2114642"/>
              <a:gd name="connsiteY66" fmla="*/ 31708 h 225320"/>
              <a:gd name="connsiteX67" fmla="*/ 1469667 w 2114642"/>
              <a:gd name="connsiteY67" fmla="*/ 12335 h 225320"/>
              <a:gd name="connsiteX68" fmla="*/ 1466595 w 2114642"/>
              <a:gd name="connsiteY68" fmla="*/ 23408 h 225320"/>
              <a:gd name="connsiteX69" fmla="*/ 1452973 w 2114642"/>
              <a:gd name="connsiteY69" fmla="*/ 21569 h 225320"/>
              <a:gd name="connsiteX70" fmla="*/ 1443228 w 2114642"/>
              <a:gd name="connsiteY70" fmla="*/ 26456 h 225320"/>
              <a:gd name="connsiteX71" fmla="*/ 1426076 w 2114642"/>
              <a:gd name="connsiteY71" fmla="*/ 25581 h 225320"/>
              <a:gd name="connsiteX72" fmla="*/ 1426076 w 2114642"/>
              <a:gd name="connsiteY72" fmla="*/ 25575 h 225320"/>
              <a:gd name="connsiteX73" fmla="*/ 1426035 w 2114642"/>
              <a:gd name="connsiteY73" fmla="*/ 25546 h 225320"/>
              <a:gd name="connsiteX74" fmla="*/ 1424696 w 2114642"/>
              <a:gd name="connsiteY74" fmla="*/ 24242 h 225320"/>
              <a:gd name="connsiteX75" fmla="*/ 1424772 w 2114642"/>
              <a:gd name="connsiteY75" fmla="*/ 25164 h 225320"/>
              <a:gd name="connsiteX76" fmla="*/ 1408754 w 2114642"/>
              <a:gd name="connsiteY76" fmla="*/ 28712 h 225320"/>
              <a:gd name="connsiteX77" fmla="*/ 1395144 w 2114642"/>
              <a:gd name="connsiteY77" fmla="*/ 40249 h 225320"/>
              <a:gd name="connsiteX78" fmla="*/ 1387237 w 2114642"/>
              <a:gd name="connsiteY78" fmla="*/ 24371 h 225320"/>
              <a:gd name="connsiteX79" fmla="*/ 1349861 w 2114642"/>
              <a:gd name="connsiteY79" fmla="*/ 31238 h 225320"/>
              <a:gd name="connsiteX80" fmla="*/ 1341714 w 2114642"/>
              <a:gd name="connsiteY80" fmla="*/ 0 h 225320"/>
              <a:gd name="connsiteX81" fmla="*/ 1325613 w 2114642"/>
              <a:gd name="connsiteY81" fmla="*/ 16477 h 225320"/>
              <a:gd name="connsiteX82" fmla="*/ 1327692 w 2114642"/>
              <a:gd name="connsiteY82" fmla="*/ 3842 h 225320"/>
              <a:gd name="connsiteX83" fmla="*/ 1313090 w 2114642"/>
              <a:gd name="connsiteY83" fmla="*/ 8893 h 225320"/>
              <a:gd name="connsiteX84" fmla="*/ 1305459 w 2114642"/>
              <a:gd name="connsiteY84" fmla="*/ 38851 h 225320"/>
              <a:gd name="connsiteX85" fmla="*/ 1308567 w 2114642"/>
              <a:gd name="connsiteY85" fmla="*/ 42369 h 225320"/>
              <a:gd name="connsiteX86" fmla="*/ 1280895 w 2114642"/>
              <a:gd name="connsiteY86" fmla="*/ 45547 h 225320"/>
              <a:gd name="connsiteX87" fmla="*/ 1281264 w 2114642"/>
              <a:gd name="connsiteY87" fmla="*/ 39878 h 225320"/>
              <a:gd name="connsiteX88" fmla="*/ 1270744 w 2114642"/>
              <a:gd name="connsiteY88" fmla="*/ 42751 h 225320"/>
              <a:gd name="connsiteX89" fmla="*/ 1270080 w 2114642"/>
              <a:gd name="connsiteY89" fmla="*/ 35497 h 225320"/>
              <a:gd name="connsiteX90" fmla="*/ 1255061 w 2114642"/>
              <a:gd name="connsiteY90" fmla="*/ 37746 h 225320"/>
              <a:gd name="connsiteX91" fmla="*/ 1257122 w 2114642"/>
              <a:gd name="connsiteY91" fmla="*/ 39702 h 225320"/>
              <a:gd name="connsiteX92" fmla="*/ 1235395 w 2114642"/>
              <a:gd name="connsiteY92" fmla="*/ 39367 h 225320"/>
              <a:gd name="connsiteX93" fmla="*/ 1235635 w 2114642"/>
              <a:gd name="connsiteY93" fmla="*/ 35338 h 225320"/>
              <a:gd name="connsiteX94" fmla="*/ 1179668 w 2114642"/>
              <a:gd name="connsiteY94" fmla="*/ 40566 h 225320"/>
              <a:gd name="connsiteX95" fmla="*/ 1182540 w 2114642"/>
              <a:gd name="connsiteY95" fmla="*/ 32342 h 225320"/>
              <a:gd name="connsiteX96" fmla="*/ 1171615 w 2114642"/>
              <a:gd name="connsiteY96" fmla="*/ 40912 h 225320"/>
              <a:gd name="connsiteX97" fmla="*/ 1171174 w 2114642"/>
              <a:gd name="connsiteY97" fmla="*/ 30809 h 225320"/>
              <a:gd name="connsiteX98" fmla="*/ 1155679 w 2114642"/>
              <a:gd name="connsiteY98" fmla="*/ 22967 h 225320"/>
              <a:gd name="connsiteX99" fmla="*/ 1158199 w 2114642"/>
              <a:gd name="connsiteY99" fmla="*/ 36201 h 225320"/>
              <a:gd name="connsiteX100" fmla="*/ 1148048 w 2114642"/>
              <a:gd name="connsiteY100" fmla="*/ 33411 h 225320"/>
              <a:gd name="connsiteX101" fmla="*/ 1142826 w 2114642"/>
              <a:gd name="connsiteY101" fmla="*/ 9751 h 225320"/>
              <a:gd name="connsiteX102" fmla="*/ 1135219 w 2114642"/>
              <a:gd name="connsiteY102" fmla="*/ 20183 h 225320"/>
              <a:gd name="connsiteX103" fmla="*/ 1133733 w 2114642"/>
              <a:gd name="connsiteY103" fmla="*/ 8500 h 225320"/>
              <a:gd name="connsiteX104" fmla="*/ 1118426 w 2114642"/>
              <a:gd name="connsiteY104" fmla="*/ 13604 h 225320"/>
              <a:gd name="connsiteX105" fmla="*/ 1116775 w 2114642"/>
              <a:gd name="connsiteY105" fmla="*/ 4770 h 225320"/>
              <a:gd name="connsiteX106" fmla="*/ 1100710 w 2114642"/>
              <a:gd name="connsiteY106" fmla="*/ 21246 h 225320"/>
              <a:gd name="connsiteX107" fmla="*/ 1110402 w 2114642"/>
              <a:gd name="connsiteY107" fmla="*/ 13945 h 225320"/>
              <a:gd name="connsiteX108" fmla="*/ 1109221 w 2114642"/>
              <a:gd name="connsiteY108" fmla="*/ 31020 h 225320"/>
              <a:gd name="connsiteX109" fmla="*/ 1088339 w 2114642"/>
              <a:gd name="connsiteY109" fmla="*/ 33922 h 225320"/>
              <a:gd name="connsiteX110" fmla="*/ 1093303 w 2114642"/>
              <a:gd name="connsiteY110" fmla="*/ 28847 h 225320"/>
              <a:gd name="connsiteX111" fmla="*/ 1074271 w 2114642"/>
              <a:gd name="connsiteY111" fmla="*/ 21945 h 225320"/>
              <a:gd name="connsiteX112" fmla="*/ 1074717 w 2114642"/>
              <a:gd name="connsiteY112" fmla="*/ 32066 h 225320"/>
              <a:gd name="connsiteX113" fmla="*/ 1069519 w 2114642"/>
              <a:gd name="connsiteY113" fmla="*/ 24177 h 225320"/>
              <a:gd name="connsiteX114" fmla="*/ 1052637 w 2114642"/>
              <a:gd name="connsiteY114" fmla="*/ 36219 h 225320"/>
              <a:gd name="connsiteX115" fmla="*/ 1053395 w 2114642"/>
              <a:gd name="connsiteY115" fmla="*/ 32001 h 225320"/>
              <a:gd name="connsiteX116" fmla="*/ 1047033 w 2114642"/>
              <a:gd name="connsiteY116" fmla="*/ 34040 h 225320"/>
              <a:gd name="connsiteX117" fmla="*/ 1049036 w 2114642"/>
              <a:gd name="connsiteY117" fmla="*/ 21393 h 225320"/>
              <a:gd name="connsiteX118" fmla="*/ 1042493 w 2114642"/>
              <a:gd name="connsiteY118" fmla="*/ 33429 h 225320"/>
              <a:gd name="connsiteX119" fmla="*/ 1032342 w 2114642"/>
              <a:gd name="connsiteY119" fmla="*/ 30609 h 225320"/>
              <a:gd name="connsiteX120" fmla="*/ 1034821 w 2114642"/>
              <a:gd name="connsiteY120" fmla="*/ 28078 h 225320"/>
              <a:gd name="connsiteX121" fmla="*/ 1001780 w 2114642"/>
              <a:gd name="connsiteY121" fmla="*/ 25023 h 225320"/>
              <a:gd name="connsiteX122" fmla="*/ 1001322 w 2114642"/>
              <a:gd name="connsiteY122" fmla="*/ 14908 h 225320"/>
              <a:gd name="connsiteX123" fmla="*/ 984411 w 2114642"/>
              <a:gd name="connsiteY123" fmla="*/ 26991 h 225320"/>
              <a:gd name="connsiteX124" fmla="*/ 963540 w 2114642"/>
              <a:gd name="connsiteY124" fmla="*/ 14092 h 225320"/>
              <a:gd name="connsiteX125" fmla="*/ 903720 w 2114642"/>
              <a:gd name="connsiteY125" fmla="*/ 21898 h 225320"/>
              <a:gd name="connsiteX126" fmla="*/ 851635 w 2114642"/>
              <a:gd name="connsiteY126" fmla="*/ 8893 h 225320"/>
              <a:gd name="connsiteX127" fmla="*/ 763296 w 2114642"/>
              <a:gd name="connsiteY127" fmla="*/ 27437 h 225320"/>
              <a:gd name="connsiteX128" fmla="*/ 690635 w 2114642"/>
              <a:gd name="connsiteY128" fmla="*/ 22315 h 225320"/>
              <a:gd name="connsiteX129" fmla="*/ 684637 w 2114642"/>
              <a:gd name="connsiteY129" fmla="*/ 31537 h 225320"/>
              <a:gd name="connsiteX130" fmla="*/ 627430 w 2114642"/>
              <a:gd name="connsiteY130" fmla="*/ 20506 h 225320"/>
              <a:gd name="connsiteX131" fmla="*/ 618637 w 2114642"/>
              <a:gd name="connsiteY131" fmla="*/ 26145 h 225320"/>
              <a:gd name="connsiteX132" fmla="*/ 621415 w 2114642"/>
              <a:gd name="connsiteY132" fmla="*/ 34187 h 225320"/>
              <a:gd name="connsiteX133" fmla="*/ 604628 w 2114642"/>
              <a:gd name="connsiteY133" fmla="*/ 23531 h 225320"/>
              <a:gd name="connsiteX134" fmla="*/ 606108 w 2114642"/>
              <a:gd name="connsiteY134" fmla="*/ 22327 h 225320"/>
              <a:gd name="connsiteX135" fmla="*/ 581901 w 2114642"/>
              <a:gd name="connsiteY135" fmla="*/ 17663 h 225320"/>
              <a:gd name="connsiteX136" fmla="*/ 585467 w 2114642"/>
              <a:gd name="connsiteY136" fmla="*/ 30192 h 225320"/>
              <a:gd name="connsiteX137" fmla="*/ 574418 w 2114642"/>
              <a:gd name="connsiteY137" fmla="*/ 28078 h 225320"/>
              <a:gd name="connsiteX138" fmla="*/ 577372 w 2114642"/>
              <a:gd name="connsiteY138" fmla="*/ 25669 h 225320"/>
              <a:gd name="connsiteX139" fmla="*/ 462653 w 2114642"/>
              <a:gd name="connsiteY139" fmla="*/ 39132 h 225320"/>
              <a:gd name="connsiteX140" fmla="*/ 453184 w 2114642"/>
              <a:gd name="connsiteY140" fmla="*/ 31373 h 225320"/>
              <a:gd name="connsiteX141" fmla="*/ 422816 w 2114642"/>
              <a:gd name="connsiteY141" fmla="*/ 40436 h 225320"/>
              <a:gd name="connsiteX142" fmla="*/ 422170 w 2114642"/>
              <a:gd name="connsiteY142" fmla="*/ 43180 h 225320"/>
              <a:gd name="connsiteX143" fmla="*/ 405881 w 2114642"/>
              <a:gd name="connsiteY143" fmla="*/ 41394 h 225320"/>
              <a:gd name="connsiteX144" fmla="*/ 403085 w 2114642"/>
              <a:gd name="connsiteY144" fmla="*/ 40989 h 225320"/>
              <a:gd name="connsiteX145" fmla="*/ 256041 w 2114642"/>
              <a:gd name="connsiteY145" fmla="*/ 34739 h 225320"/>
              <a:gd name="connsiteX146" fmla="*/ 258197 w 2114642"/>
              <a:gd name="connsiteY146" fmla="*/ 39597 h 225320"/>
              <a:gd name="connsiteX147" fmla="*/ 220762 w 2114642"/>
              <a:gd name="connsiteY147" fmla="*/ 36801 h 225320"/>
              <a:gd name="connsiteX148" fmla="*/ 196397 w 2114642"/>
              <a:gd name="connsiteY148" fmla="*/ 49905 h 225320"/>
              <a:gd name="connsiteX149" fmla="*/ 181048 w 2114642"/>
              <a:gd name="connsiteY149" fmla="*/ 42492 h 225320"/>
              <a:gd name="connsiteX150" fmla="*/ 144154 w 2114642"/>
              <a:gd name="connsiteY150" fmla="*/ 54663 h 225320"/>
              <a:gd name="connsiteX151" fmla="*/ 101720 w 2114642"/>
              <a:gd name="connsiteY151" fmla="*/ 52331 h 225320"/>
              <a:gd name="connsiteX152" fmla="*/ 101550 w 2114642"/>
              <a:gd name="connsiteY152" fmla="*/ 53853 h 225320"/>
              <a:gd name="connsiteX153" fmla="*/ 42040 w 2114642"/>
              <a:gd name="connsiteY153" fmla="*/ 51262 h 225320"/>
              <a:gd name="connsiteX154" fmla="*/ 43162 w 2114642"/>
              <a:gd name="connsiteY154" fmla="*/ 48725 h 225320"/>
              <a:gd name="connsiteX155" fmla="*/ 0 w 2114642"/>
              <a:gd name="connsiteY155" fmla="*/ 103482 h 225320"/>
              <a:gd name="connsiteX156" fmla="*/ 12300 w 2114642"/>
              <a:gd name="connsiteY156" fmla="*/ 163732 h 225320"/>
              <a:gd name="connsiteX157" fmla="*/ 49735 w 2114642"/>
              <a:gd name="connsiteY157" fmla="*/ 212662 h 225320"/>
              <a:gd name="connsiteX158" fmla="*/ 151179 w 2114642"/>
              <a:gd name="connsiteY158" fmla="*/ 202053 h 225320"/>
              <a:gd name="connsiteX159" fmla="*/ 232146 w 2114642"/>
              <a:gd name="connsiteY159" fmla="*/ 221185 h 225320"/>
              <a:gd name="connsiteX160" fmla="*/ 429189 w 2114642"/>
              <a:gd name="connsiteY160" fmla="*/ 214712 h 225320"/>
              <a:gd name="connsiteX161" fmla="*/ 443263 w 2114642"/>
              <a:gd name="connsiteY161" fmla="*/ 201120 h 225320"/>
              <a:gd name="connsiteX162" fmla="*/ 573349 w 2114642"/>
              <a:gd name="connsiteY162" fmla="*/ 214512 h 225320"/>
              <a:gd name="connsiteX163" fmla="*/ 574212 w 2114642"/>
              <a:gd name="connsiteY163" fmla="*/ 202811 h 225320"/>
              <a:gd name="connsiteX164" fmla="*/ 588075 w 2114642"/>
              <a:gd name="connsiteY164" fmla="*/ 211411 h 225320"/>
              <a:gd name="connsiteX165" fmla="*/ 908501 w 2114642"/>
              <a:gd name="connsiteY165" fmla="*/ 207980 h 225320"/>
              <a:gd name="connsiteX166" fmla="*/ 954300 w 2114642"/>
              <a:gd name="connsiteY166" fmla="*/ 219346 h 225320"/>
              <a:gd name="connsiteX167" fmla="*/ 1052144 w 2114642"/>
              <a:gd name="connsiteY167" fmla="*/ 206647 h 225320"/>
              <a:gd name="connsiteX168" fmla="*/ 1050934 w 2114642"/>
              <a:gd name="connsiteY168" fmla="*/ 207933 h 225320"/>
              <a:gd name="connsiteX169" fmla="*/ 1066012 w 2114642"/>
              <a:gd name="connsiteY169" fmla="*/ 205678 h 225320"/>
              <a:gd name="connsiteX170" fmla="*/ 1066247 w 2114642"/>
              <a:gd name="connsiteY170" fmla="*/ 208926 h 225320"/>
              <a:gd name="connsiteX171" fmla="*/ 1130867 w 2114642"/>
              <a:gd name="connsiteY171" fmla="*/ 213032 h 225320"/>
              <a:gd name="connsiteX172" fmla="*/ 1129651 w 2114642"/>
              <a:gd name="connsiteY172" fmla="*/ 214307 h 225320"/>
              <a:gd name="connsiteX173" fmla="*/ 1484428 w 2114642"/>
              <a:gd name="connsiteY173" fmla="*/ 210923 h 225320"/>
              <a:gd name="connsiteX174" fmla="*/ 1669899 w 2114642"/>
              <a:gd name="connsiteY174" fmla="*/ 219564 h 225320"/>
              <a:gd name="connsiteX175" fmla="*/ 1823234 w 2114642"/>
              <a:gd name="connsiteY175" fmla="*/ 216997 h 225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</a:cxnLst>
            <a:rect l="l" t="t" r="r" b="b"/>
            <a:pathLst>
              <a:path w="2114642" h="225320">
                <a:moveTo>
                  <a:pt x="1823234" y="216997"/>
                </a:moveTo>
                <a:lnTo>
                  <a:pt x="1808162" y="202782"/>
                </a:lnTo>
                <a:cubicBezTo>
                  <a:pt x="1856551" y="196244"/>
                  <a:pt x="1879131" y="210489"/>
                  <a:pt x="1920549" y="199028"/>
                </a:cubicBezTo>
                <a:lnTo>
                  <a:pt x="1918258" y="202106"/>
                </a:lnTo>
                <a:cubicBezTo>
                  <a:pt x="1924284" y="205396"/>
                  <a:pt x="1927686" y="173477"/>
                  <a:pt x="1994297" y="212462"/>
                </a:cubicBezTo>
                <a:lnTo>
                  <a:pt x="1994297" y="213884"/>
                </a:lnTo>
                <a:cubicBezTo>
                  <a:pt x="1996611" y="213637"/>
                  <a:pt x="1996593" y="210800"/>
                  <a:pt x="2001210" y="214583"/>
                </a:cubicBezTo>
                <a:lnTo>
                  <a:pt x="1989697" y="205877"/>
                </a:lnTo>
                <a:cubicBezTo>
                  <a:pt x="1996593" y="202306"/>
                  <a:pt x="2002626" y="195516"/>
                  <a:pt x="2011819" y="194558"/>
                </a:cubicBezTo>
                <a:cubicBezTo>
                  <a:pt x="2013775" y="196133"/>
                  <a:pt x="2014444" y="199046"/>
                  <a:pt x="2014632" y="201325"/>
                </a:cubicBezTo>
                <a:lnTo>
                  <a:pt x="2037188" y="198946"/>
                </a:lnTo>
                <a:lnTo>
                  <a:pt x="2044102" y="208127"/>
                </a:lnTo>
                <a:cubicBezTo>
                  <a:pt x="2050992" y="203152"/>
                  <a:pt x="2047856" y="183774"/>
                  <a:pt x="2066294" y="194564"/>
                </a:cubicBezTo>
                <a:cubicBezTo>
                  <a:pt x="2059339" y="181119"/>
                  <a:pt x="2075446" y="186499"/>
                  <a:pt x="2073167" y="179656"/>
                </a:cubicBezTo>
                <a:cubicBezTo>
                  <a:pt x="2074095" y="181318"/>
                  <a:pt x="2076209" y="183803"/>
                  <a:pt x="2077913" y="186106"/>
                </a:cubicBezTo>
                <a:cubicBezTo>
                  <a:pt x="2088880" y="184543"/>
                  <a:pt x="2109533" y="180778"/>
                  <a:pt x="2114643" y="173876"/>
                </a:cubicBezTo>
                <a:cubicBezTo>
                  <a:pt x="2114643" y="173876"/>
                  <a:pt x="2071728" y="145569"/>
                  <a:pt x="2060185" y="131196"/>
                </a:cubicBezTo>
                <a:cubicBezTo>
                  <a:pt x="2075628" y="134849"/>
                  <a:pt x="2064256" y="129551"/>
                  <a:pt x="2061213" y="125028"/>
                </a:cubicBezTo>
                <a:lnTo>
                  <a:pt x="2060185" y="128376"/>
                </a:lnTo>
                <a:cubicBezTo>
                  <a:pt x="2050934" y="125092"/>
                  <a:pt x="2050934" y="116610"/>
                  <a:pt x="2046311" y="114255"/>
                </a:cubicBezTo>
                <a:cubicBezTo>
                  <a:pt x="2046311" y="114936"/>
                  <a:pt x="2046452" y="115765"/>
                  <a:pt x="2046581" y="116610"/>
                </a:cubicBezTo>
                <a:lnTo>
                  <a:pt x="2047174" y="115477"/>
                </a:lnTo>
                <a:cubicBezTo>
                  <a:pt x="2047609" y="116975"/>
                  <a:pt x="2047351" y="118014"/>
                  <a:pt x="2046857" y="118860"/>
                </a:cubicBezTo>
                <a:cubicBezTo>
                  <a:pt x="2046969" y="120675"/>
                  <a:pt x="2046540" y="122103"/>
                  <a:pt x="2044026" y="121597"/>
                </a:cubicBezTo>
                <a:lnTo>
                  <a:pt x="2044508" y="120710"/>
                </a:lnTo>
                <a:cubicBezTo>
                  <a:pt x="2040642" y="121944"/>
                  <a:pt x="2033975" y="120617"/>
                  <a:pt x="2031068" y="120012"/>
                </a:cubicBezTo>
                <a:lnTo>
                  <a:pt x="2031009" y="112922"/>
                </a:lnTo>
                <a:cubicBezTo>
                  <a:pt x="2024154" y="126420"/>
                  <a:pt x="1984916" y="92327"/>
                  <a:pt x="1975711" y="91881"/>
                </a:cubicBezTo>
                <a:cubicBezTo>
                  <a:pt x="1966466" y="82941"/>
                  <a:pt x="1954988" y="94090"/>
                  <a:pt x="1943445" y="89619"/>
                </a:cubicBezTo>
                <a:cubicBezTo>
                  <a:pt x="1925042" y="87334"/>
                  <a:pt x="1934241" y="79275"/>
                  <a:pt x="1925001" y="73160"/>
                </a:cubicBezTo>
                <a:cubicBezTo>
                  <a:pt x="1913459" y="68714"/>
                  <a:pt x="1927333" y="81425"/>
                  <a:pt x="1922704" y="81901"/>
                </a:cubicBezTo>
                <a:lnTo>
                  <a:pt x="1908877" y="72039"/>
                </a:lnTo>
                <a:cubicBezTo>
                  <a:pt x="1916913" y="71187"/>
                  <a:pt x="1912548" y="66911"/>
                  <a:pt x="1911080" y="64173"/>
                </a:cubicBezTo>
                <a:cubicBezTo>
                  <a:pt x="1899132" y="62969"/>
                  <a:pt x="1880282" y="49970"/>
                  <a:pt x="1876605" y="64109"/>
                </a:cubicBezTo>
                <a:cubicBezTo>
                  <a:pt x="1860481" y="57336"/>
                  <a:pt x="1860446" y="51668"/>
                  <a:pt x="1853532" y="50969"/>
                </a:cubicBezTo>
                <a:cubicBezTo>
                  <a:pt x="1855852" y="53547"/>
                  <a:pt x="1860446" y="55891"/>
                  <a:pt x="1860487" y="58746"/>
                </a:cubicBezTo>
                <a:cubicBezTo>
                  <a:pt x="1854026" y="52502"/>
                  <a:pt x="1857403" y="60285"/>
                  <a:pt x="1860041" y="61677"/>
                </a:cubicBezTo>
                <a:cubicBezTo>
                  <a:pt x="1850190" y="67821"/>
                  <a:pt x="1808913" y="35890"/>
                  <a:pt x="1806846" y="51421"/>
                </a:cubicBezTo>
                <a:lnTo>
                  <a:pt x="1806846" y="48590"/>
                </a:lnTo>
                <a:cubicBezTo>
                  <a:pt x="1804555" y="60156"/>
                  <a:pt x="1808232" y="71387"/>
                  <a:pt x="1801354" y="77778"/>
                </a:cubicBezTo>
                <a:lnTo>
                  <a:pt x="1796760" y="72608"/>
                </a:lnTo>
                <a:lnTo>
                  <a:pt x="1789846" y="77578"/>
                </a:lnTo>
                <a:cubicBezTo>
                  <a:pt x="1785212" y="73818"/>
                  <a:pt x="1787491" y="70740"/>
                  <a:pt x="1787491" y="69325"/>
                </a:cubicBezTo>
                <a:cubicBezTo>
                  <a:pt x="1776231" y="74664"/>
                  <a:pt x="1760518" y="68291"/>
                  <a:pt x="1746878" y="66740"/>
                </a:cubicBezTo>
                <a:lnTo>
                  <a:pt x="1761322" y="98272"/>
                </a:lnTo>
                <a:cubicBezTo>
                  <a:pt x="1749815" y="90988"/>
                  <a:pt x="1729057" y="76203"/>
                  <a:pt x="1726760" y="86353"/>
                </a:cubicBezTo>
                <a:lnTo>
                  <a:pt x="1719846" y="75757"/>
                </a:lnTo>
                <a:cubicBezTo>
                  <a:pt x="1696773" y="55527"/>
                  <a:pt x="1703740" y="84544"/>
                  <a:pt x="1694529" y="78447"/>
                </a:cubicBezTo>
                <a:lnTo>
                  <a:pt x="1682940" y="66905"/>
                </a:lnTo>
                <a:lnTo>
                  <a:pt x="1694470" y="67104"/>
                </a:lnTo>
                <a:cubicBezTo>
                  <a:pt x="1682940" y="61254"/>
                  <a:pt x="1678329" y="57483"/>
                  <a:pt x="1669136" y="49964"/>
                </a:cubicBezTo>
                <a:cubicBezTo>
                  <a:pt x="1669136" y="50082"/>
                  <a:pt x="1669036" y="50164"/>
                  <a:pt x="1669036" y="50275"/>
                </a:cubicBezTo>
                <a:cubicBezTo>
                  <a:pt x="1669670" y="50757"/>
                  <a:pt x="1670076" y="51303"/>
                  <a:pt x="1670164" y="51997"/>
                </a:cubicBezTo>
                <a:lnTo>
                  <a:pt x="1668554" y="52278"/>
                </a:lnTo>
                <a:cubicBezTo>
                  <a:pt x="1667156" y="58029"/>
                  <a:pt x="1661141" y="61976"/>
                  <a:pt x="1653018" y="61595"/>
                </a:cubicBezTo>
                <a:cubicBezTo>
                  <a:pt x="1641481" y="59973"/>
                  <a:pt x="1632459" y="68479"/>
                  <a:pt x="1614038" y="56261"/>
                </a:cubicBezTo>
                <a:lnTo>
                  <a:pt x="1609444" y="68062"/>
                </a:lnTo>
                <a:lnTo>
                  <a:pt x="1595617" y="61031"/>
                </a:lnTo>
                <a:lnTo>
                  <a:pt x="1595617" y="51638"/>
                </a:lnTo>
                <a:cubicBezTo>
                  <a:pt x="1609168" y="52202"/>
                  <a:pt x="1634667" y="48625"/>
                  <a:pt x="1652084" y="48143"/>
                </a:cubicBezTo>
                <a:lnTo>
                  <a:pt x="1652389" y="43855"/>
                </a:lnTo>
                <a:cubicBezTo>
                  <a:pt x="1642063" y="43867"/>
                  <a:pt x="1630315" y="48032"/>
                  <a:pt x="1623495" y="47092"/>
                </a:cubicBezTo>
                <a:cubicBezTo>
                  <a:pt x="1620164" y="45218"/>
                  <a:pt x="1611653" y="35444"/>
                  <a:pt x="1617832" y="29106"/>
                </a:cubicBezTo>
                <a:lnTo>
                  <a:pt x="1611453" y="38298"/>
                </a:lnTo>
                <a:cubicBezTo>
                  <a:pt x="1576979" y="39350"/>
                  <a:pt x="1576762" y="39802"/>
                  <a:pt x="1540783" y="29164"/>
                </a:cubicBezTo>
                <a:lnTo>
                  <a:pt x="1543908" y="33881"/>
                </a:lnTo>
                <a:cubicBezTo>
                  <a:pt x="1536771" y="36654"/>
                  <a:pt x="1529658" y="39350"/>
                  <a:pt x="1527673" y="31708"/>
                </a:cubicBezTo>
                <a:cubicBezTo>
                  <a:pt x="1506074" y="30157"/>
                  <a:pt x="1483694" y="24236"/>
                  <a:pt x="1469667" y="12335"/>
                </a:cubicBezTo>
                <a:lnTo>
                  <a:pt x="1466595" y="23408"/>
                </a:lnTo>
                <a:cubicBezTo>
                  <a:pt x="1462031" y="22797"/>
                  <a:pt x="1455193" y="6068"/>
                  <a:pt x="1452973" y="21569"/>
                </a:cubicBezTo>
                <a:lnTo>
                  <a:pt x="1443228" y="26456"/>
                </a:lnTo>
                <a:cubicBezTo>
                  <a:pt x="1436996" y="25611"/>
                  <a:pt x="1433172" y="31937"/>
                  <a:pt x="1426076" y="25581"/>
                </a:cubicBezTo>
                <a:cubicBezTo>
                  <a:pt x="1426076" y="25569"/>
                  <a:pt x="1426076" y="25575"/>
                  <a:pt x="1426076" y="25575"/>
                </a:cubicBezTo>
                <a:cubicBezTo>
                  <a:pt x="1426058" y="25546"/>
                  <a:pt x="1426035" y="25546"/>
                  <a:pt x="1426035" y="25546"/>
                </a:cubicBezTo>
                <a:cubicBezTo>
                  <a:pt x="1425600" y="25152"/>
                  <a:pt x="1425136" y="24735"/>
                  <a:pt x="1424696" y="24242"/>
                </a:cubicBezTo>
                <a:cubicBezTo>
                  <a:pt x="1424696" y="24583"/>
                  <a:pt x="1424737" y="24870"/>
                  <a:pt x="1424772" y="25164"/>
                </a:cubicBezTo>
                <a:cubicBezTo>
                  <a:pt x="1410663" y="20271"/>
                  <a:pt x="1424913" y="35085"/>
                  <a:pt x="1408754" y="28712"/>
                </a:cubicBezTo>
                <a:cubicBezTo>
                  <a:pt x="1403567" y="20841"/>
                  <a:pt x="1403021" y="42763"/>
                  <a:pt x="1395144" y="40249"/>
                </a:cubicBezTo>
                <a:lnTo>
                  <a:pt x="1387237" y="24371"/>
                </a:lnTo>
                <a:cubicBezTo>
                  <a:pt x="1372969" y="15261"/>
                  <a:pt x="1370531" y="31185"/>
                  <a:pt x="1349861" y="31238"/>
                </a:cubicBezTo>
                <a:cubicBezTo>
                  <a:pt x="1339934" y="25581"/>
                  <a:pt x="1335141" y="12030"/>
                  <a:pt x="1341714" y="0"/>
                </a:cubicBezTo>
                <a:cubicBezTo>
                  <a:pt x="1332674" y="14562"/>
                  <a:pt x="1337602" y="9492"/>
                  <a:pt x="1325613" y="16477"/>
                </a:cubicBezTo>
                <a:cubicBezTo>
                  <a:pt x="1323769" y="10491"/>
                  <a:pt x="1325043" y="9222"/>
                  <a:pt x="1327692" y="3842"/>
                </a:cubicBezTo>
                <a:cubicBezTo>
                  <a:pt x="1317043" y="-3172"/>
                  <a:pt x="1321120" y="9252"/>
                  <a:pt x="1313090" y="8893"/>
                </a:cubicBezTo>
                <a:cubicBezTo>
                  <a:pt x="1310758" y="20171"/>
                  <a:pt x="1308067" y="38122"/>
                  <a:pt x="1305459" y="38851"/>
                </a:cubicBezTo>
                <a:lnTo>
                  <a:pt x="1308567" y="42369"/>
                </a:lnTo>
                <a:cubicBezTo>
                  <a:pt x="1300067" y="48390"/>
                  <a:pt x="1290780" y="51204"/>
                  <a:pt x="1280895" y="45547"/>
                </a:cubicBezTo>
                <a:lnTo>
                  <a:pt x="1281264" y="39878"/>
                </a:lnTo>
                <a:lnTo>
                  <a:pt x="1270744" y="42751"/>
                </a:lnTo>
                <a:lnTo>
                  <a:pt x="1270080" y="35497"/>
                </a:lnTo>
                <a:lnTo>
                  <a:pt x="1255061" y="37746"/>
                </a:lnTo>
                <a:lnTo>
                  <a:pt x="1257122" y="39702"/>
                </a:lnTo>
                <a:cubicBezTo>
                  <a:pt x="1253592" y="40660"/>
                  <a:pt x="1242014" y="43156"/>
                  <a:pt x="1235395" y="39367"/>
                </a:cubicBezTo>
                <a:lnTo>
                  <a:pt x="1235635" y="35338"/>
                </a:lnTo>
                <a:cubicBezTo>
                  <a:pt x="1216950" y="22768"/>
                  <a:pt x="1201548" y="39238"/>
                  <a:pt x="1179668" y="40566"/>
                </a:cubicBezTo>
                <a:lnTo>
                  <a:pt x="1182540" y="32342"/>
                </a:lnTo>
                <a:cubicBezTo>
                  <a:pt x="1175086" y="24166"/>
                  <a:pt x="1180496" y="45001"/>
                  <a:pt x="1171615" y="40912"/>
                </a:cubicBezTo>
                <a:lnTo>
                  <a:pt x="1171174" y="30809"/>
                </a:lnTo>
                <a:cubicBezTo>
                  <a:pt x="1163350" y="44090"/>
                  <a:pt x="1161065" y="27990"/>
                  <a:pt x="1155679" y="22967"/>
                </a:cubicBezTo>
                <a:lnTo>
                  <a:pt x="1158199" y="36201"/>
                </a:lnTo>
                <a:lnTo>
                  <a:pt x="1148048" y="33411"/>
                </a:lnTo>
                <a:cubicBezTo>
                  <a:pt x="1136870" y="29023"/>
                  <a:pt x="1141193" y="16688"/>
                  <a:pt x="1142826" y="9751"/>
                </a:cubicBezTo>
                <a:lnTo>
                  <a:pt x="1135219" y="20183"/>
                </a:lnTo>
                <a:lnTo>
                  <a:pt x="1133733" y="8500"/>
                </a:lnTo>
                <a:cubicBezTo>
                  <a:pt x="1128171" y="22092"/>
                  <a:pt x="1128171" y="6315"/>
                  <a:pt x="1118426" y="13604"/>
                </a:cubicBezTo>
                <a:cubicBezTo>
                  <a:pt x="1117627" y="9187"/>
                  <a:pt x="1120088" y="6649"/>
                  <a:pt x="1116775" y="4770"/>
                </a:cubicBezTo>
                <a:lnTo>
                  <a:pt x="1100710" y="21246"/>
                </a:lnTo>
                <a:lnTo>
                  <a:pt x="1110402" y="13945"/>
                </a:lnTo>
                <a:lnTo>
                  <a:pt x="1109221" y="31020"/>
                </a:lnTo>
                <a:cubicBezTo>
                  <a:pt x="1099130" y="43979"/>
                  <a:pt x="1095546" y="29158"/>
                  <a:pt x="1088339" y="33922"/>
                </a:cubicBezTo>
                <a:lnTo>
                  <a:pt x="1093303" y="28847"/>
                </a:lnTo>
                <a:cubicBezTo>
                  <a:pt x="1081537" y="32994"/>
                  <a:pt x="1080909" y="25728"/>
                  <a:pt x="1074271" y="21945"/>
                </a:cubicBezTo>
                <a:cubicBezTo>
                  <a:pt x="1076333" y="25117"/>
                  <a:pt x="1079481" y="29834"/>
                  <a:pt x="1074717" y="32066"/>
                </a:cubicBezTo>
                <a:cubicBezTo>
                  <a:pt x="1071222" y="33006"/>
                  <a:pt x="1072820" y="26063"/>
                  <a:pt x="1069519" y="24177"/>
                </a:cubicBezTo>
                <a:cubicBezTo>
                  <a:pt x="1068726" y="35555"/>
                  <a:pt x="1060291" y="41576"/>
                  <a:pt x="1052637" y="36219"/>
                </a:cubicBezTo>
                <a:cubicBezTo>
                  <a:pt x="1052731" y="34598"/>
                  <a:pt x="1052895" y="33035"/>
                  <a:pt x="1053395" y="32001"/>
                </a:cubicBezTo>
                <a:cubicBezTo>
                  <a:pt x="1051445" y="33846"/>
                  <a:pt x="1050434" y="36777"/>
                  <a:pt x="1047033" y="34040"/>
                </a:cubicBezTo>
                <a:lnTo>
                  <a:pt x="1049036" y="21393"/>
                </a:lnTo>
                <a:lnTo>
                  <a:pt x="1042493" y="33429"/>
                </a:lnTo>
                <a:cubicBezTo>
                  <a:pt x="1038134" y="29969"/>
                  <a:pt x="1031773" y="39138"/>
                  <a:pt x="1032342" y="30609"/>
                </a:cubicBezTo>
                <a:lnTo>
                  <a:pt x="1034821" y="28078"/>
                </a:lnTo>
                <a:lnTo>
                  <a:pt x="1001780" y="25023"/>
                </a:lnTo>
                <a:lnTo>
                  <a:pt x="1001322" y="14908"/>
                </a:lnTo>
                <a:cubicBezTo>
                  <a:pt x="998056" y="28824"/>
                  <a:pt x="983330" y="9616"/>
                  <a:pt x="984411" y="26991"/>
                </a:cubicBezTo>
                <a:cubicBezTo>
                  <a:pt x="978178" y="17522"/>
                  <a:pt x="959875" y="33687"/>
                  <a:pt x="963540" y="14092"/>
                </a:cubicBezTo>
                <a:cubicBezTo>
                  <a:pt x="941836" y="12582"/>
                  <a:pt x="930106" y="31432"/>
                  <a:pt x="903720" y="21898"/>
                </a:cubicBezTo>
                <a:cubicBezTo>
                  <a:pt x="894321" y="5263"/>
                  <a:pt x="868570" y="10649"/>
                  <a:pt x="851635" y="8893"/>
                </a:cubicBezTo>
                <a:cubicBezTo>
                  <a:pt x="818529" y="15848"/>
                  <a:pt x="797136" y="22110"/>
                  <a:pt x="763296" y="27437"/>
                </a:cubicBezTo>
                <a:cubicBezTo>
                  <a:pt x="742948" y="4223"/>
                  <a:pt x="712533" y="35426"/>
                  <a:pt x="690635" y="22315"/>
                </a:cubicBezTo>
                <a:lnTo>
                  <a:pt x="684637" y="31537"/>
                </a:lnTo>
                <a:cubicBezTo>
                  <a:pt x="670082" y="16858"/>
                  <a:pt x="647854" y="34821"/>
                  <a:pt x="627430" y="20506"/>
                </a:cubicBezTo>
                <a:cubicBezTo>
                  <a:pt x="622426" y="24542"/>
                  <a:pt x="619800" y="25816"/>
                  <a:pt x="618637" y="26145"/>
                </a:cubicBezTo>
                <a:cubicBezTo>
                  <a:pt x="619565" y="26586"/>
                  <a:pt x="620969" y="28336"/>
                  <a:pt x="621415" y="34187"/>
                </a:cubicBezTo>
                <a:cubicBezTo>
                  <a:pt x="615588" y="30075"/>
                  <a:pt x="603788" y="35220"/>
                  <a:pt x="604628" y="23531"/>
                </a:cubicBezTo>
                <a:lnTo>
                  <a:pt x="606108" y="22327"/>
                </a:lnTo>
                <a:cubicBezTo>
                  <a:pt x="606965" y="10632"/>
                  <a:pt x="588410" y="27790"/>
                  <a:pt x="581901" y="17663"/>
                </a:cubicBezTo>
                <a:lnTo>
                  <a:pt x="585467" y="30192"/>
                </a:lnTo>
                <a:lnTo>
                  <a:pt x="574418" y="28078"/>
                </a:lnTo>
                <a:lnTo>
                  <a:pt x="577372" y="25669"/>
                </a:lnTo>
                <a:cubicBezTo>
                  <a:pt x="529394" y="53477"/>
                  <a:pt x="507713" y="13733"/>
                  <a:pt x="462653" y="39132"/>
                </a:cubicBezTo>
                <a:cubicBezTo>
                  <a:pt x="468627" y="25464"/>
                  <a:pt x="453772" y="46310"/>
                  <a:pt x="453184" y="31373"/>
                </a:cubicBezTo>
                <a:cubicBezTo>
                  <a:pt x="441824" y="12582"/>
                  <a:pt x="432132" y="35426"/>
                  <a:pt x="422816" y="40436"/>
                </a:cubicBezTo>
                <a:cubicBezTo>
                  <a:pt x="422816" y="41171"/>
                  <a:pt x="422704" y="42028"/>
                  <a:pt x="422170" y="43180"/>
                </a:cubicBezTo>
                <a:lnTo>
                  <a:pt x="405881" y="41394"/>
                </a:lnTo>
                <a:cubicBezTo>
                  <a:pt x="415608" y="22503"/>
                  <a:pt x="394157" y="57060"/>
                  <a:pt x="403085" y="40989"/>
                </a:cubicBezTo>
                <a:cubicBezTo>
                  <a:pt x="360616" y="26862"/>
                  <a:pt x="305201" y="41253"/>
                  <a:pt x="256041" y="34739"/>
                </a:cubicBezTo>
                <a:lnTo>
                  <a:pt x="258197" y="39597"/>
                </a:lnTo>
                <a:cubicBezTo>
                  <a:pt x="245727" y="38668"/>
                  <a:pt x="230219" y="44566"/>
                  <a:pt x="220762" y="36801"/>
                </a:cubicBezTo>
                <a:cubicBezTo>
                  <a:pt x="211293" y="29059"/>
                  <a:pt x="200068" y="49136"/>
                  <a:pt x="196397" y="49905"/>
                </a:cubicBezTo>
                <a:cubicBezTo>
                  <a:pt x="186029" y="58270"/>
                  <a:pt x="176596" y="41641"/>
                  <a:pt x="181048" y="42492"/>
                </a:cubicBezTo>
                <a:cubicBezTo>
                  <a:pt x="169958" y="44813"/>
                  <a:pt x="159538" y="62065"/>
                  <a:pt x="144154" y="54663"/>
                </a:cubicBezTo>
                <a:cubicBezTo>
                  <a:pt x="138896" y="38651"/>
                  <a:pt x="102178" y="70376"/>
                  <a:pt x="101720" y="52331"/>
                </a:cubicBezTo>
                <a:lnTo>
                  <a:pt x="101550" y="53853"/>
                </a:lnTo>
                <a:cubicBezTo>
                  <a:pt x="81848" y="41147"/>
                  <a:pt x="63257" y="62764"/>
                  <a:pt x="42040" y="51262"/>
                </a:cubicBezTo>
                <a:cubicBezTo>
                  <a:pt x="42040" y="51262"/>
                  <a:pt x="42445" y="49935"/>
                  <a:pt x="43162" y="48725"/>
                </a:cubicBezTo>
                <a:lnTo>
                  <a:pt x="0" y="103482"/>
                </a:lnTo>
                <a:lnTo>
                  <a:pt x="12300" y="163732"/>
                </a:lnTo>
                <a:lnTo>
                  <a:pt x="49735" y="212662"/>
                </a:lnTo>
                <a:lnTo>
                  <a:pt x="151179" y="202053"/>
                </a:lnTo>
                <a:lnTo>
                  <a:pt x="232146" y="221185"/>
                </a:lnTo>
                <a:lnTo>
                  <a:pt x="429189" y="214712"/>
                </a:lnTo>
                <a:lnTo>
                  <a:pt x="443263" y="201120"/>
                </a:lnTo>
                <a:cubicBezTo>
                  <a:pt x="481985" y="224886"/>
                  <a:pt x="531637" y="197548"/>
                  <a:pt x="573349" y="214512"/>
                </a:cubicBezTo>
                <a:lnTo>
                  <a:pt x="574212" y="202811"/>
                </a:lnTo>
                <a:cubicBezTo>
                  <a:pt x="585966" y="202118"/>
                  <a:pt x="585167" y="209367"/>
                  <a:pt x="588075" y="211411"/>
                </a:cubicBezTo>
                <a:cubicBezTo>
                  <a:pt x="697466" y="208820"/>
                  <a:pt x="810082" y="193231"/>
                  <a:pt x="908501" y="207980"/>
                </a:cubicBezTo>
                <a:cubicBezTo>
                  <a:pt x="917987" y="215716"/>
                  <a:pt x="946858" y="211164"/>
                  <a:pt x="954300" y="219346"/>
                </a:cubicBezTo>
                <a:cubicBezTo>
                  <a:pt x="986267" y="205032"/>
                  <a:pt x="1020136" y="205173"/>
                  <a:pt x="1052144" y="206647"/>
                </a:cubicBezTo>
                <a:lnTo>
                  <a:pt x="1050934" y="207933"/>
                </a:lnTo>
                <a:lnTo>
                  <a:pt x="1066012" y="205678"/>
                </a:lnTo>
                <a:cubicBezTo>
                  <a:pt x="1066652" y="206635"/>
                  <a:pt x="1066729" y="208027"/>
                  <a:pt x="1066247" y="208926"/>
                </a:cubicBezTo>
                <a:cubicBezTo>
                  <a:pt x="1083252" y="198564"/>
                  <a:pt x="1110043" y="208814"/>
                  <a:pt x="1130867" y="213032"/>
                </a:cubicBezTo>
                <a:lnTo>
                  <a:pt x="1129651" y="214307"/>
                </a:lnTo>
                <a:cubicBezTo>
                  <a:pt x="1251143" y="216433"/>
                  <a:pt x="1363935" y="194594"/>
                  <a:pt x="1484428" y="210923"/>
                </a:cubicBezTo>
                <a:cubicBezTo>
                  <a:pt x="1540448" y="230014"/>
                  <a:pt x="1605626" y="203663"/>
                  <a:pt x="1669899" y="219564"/>
                </a:cubicBezTo>
                <a:cubicBezTo>
                  <a:pt x="1681706" y="231212"/>
                  <a:pt x="1811745" y="222472"/>
                  <a:pt x="1823234" y="216997"/>
                </a:cubicBezTo>
                <a:close/>
              </a:path>
            </a:pathLst>
          </a:custGeom>
          <a:solidFill>
            <a:srgbClr val="FFFA8F"/>
          </a:solidFill>
          <a:ln w="5874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7" name="フリーフォーム: 図形 16">
            <a:extLst>
              <a:ext uri="{FF2B5EF4-FFF2-40B4-BE49-F238E27FC236}">
                <a16:creationId xmlns:a16="http://schemas.microsoft.com/office/drawing/2014/main" id="{62EB9189-266B-CF7A-A764-244F9FF57478}"/>
              </a:ext>
            </a:extLst>
          </p:cNvPr>
          <p:cNvSpPr/>
          <p:nvPr/>
        </p:nvSpPr>
        <p:spPr>
          <a:xfrm>
            <a:off x="3308285" y="1334726"/>
            <a:ext cx="466384" cy="178171"/>
          </a:xfrm>
          <a:custGeom>
            <a:avLst/>
            <a:gdLst>
              <a:gd name="connsiteX0" fmla="*/ 1823234 w 2114642"/>
              <a:gd name="connsiteY0" fmla="*/ 216997 h 225320"/>
              <a:gd name="connsiteX1" fmla="*/ 1808162 w 2114642"/>
              <a:gd name="connsiteY1" fmla="*/ 202782 h 225320"/>
              <a:gd name="connsiteX2" fmla="*/ 1920549 w 2114642"/>
              <a:gd name="connsiteY2" fmla="*/ 199028 h 225320"/>
              <a:gd name="connsiteX3" fmla="*/ 1918258 w 2114642"/>
              <a:gd name="connsiteY3" fmla="*/ 202106 h 225320"/>
              <a:gd name="connsiteX4" fmla="*/ 1994297 w 2114642"/>
              <a:gd name="connsiteY4" fmla="*/ 212462 h 225320"/>
              <a:gd name="connsiteX5" fmla="*/ 1994297 w 2114642"/>
              <a:gd name="connsiteY5" fmla="*/ 213884 h 225320"/>
              <a:gd name="connsiteX6" fmla="*/ 2001210 w 2114642"/>
              <a:gd name="connsiteY6" fmla="*/ 214583 h 225320"/>
              <a:gd name="connsiteX7" fmla="*/ 1989697 w 2114642"/>
              <a:gd name="connsiteY7" fmla="*/ 205877 h 225320"/>
              <a:gd name="connsiteX8" fmla="*/ 2011819 w 2114642"/>
              <a:gd name="connsiteY8" fmla="*/ 194558 h 225320"/>
              <a:gd name="connsiteX9" fmla="*/ 2014632 w 2114642"/>
              <a:gd name="connsiteY9" fmla="*/ 201325 h 225320"/>
              <a:gd name="connsiteX10" fmla="*/ 2037188 w 2114642"/>
              <a:gd name="connsiteY10" fmla="*/ 198946 h 225320"/>
              <a:gd name="connsiteX11" fmla="*/ 2044102 w 2114642"/>
              <a:gd name="connsiteY11" fmla="*/ 208127 h 225320"/>
              <a:gd name="connsiteX12" fmla="*/ 2066294 w 2114642"/>
              <a:gd name="connsiteY12" fmla="*/ 194564 h 225320"/>
              <a:gd name="connsiteX13" fmla="*/ 2073167 w 2114642"/>
              <a:gd name="connsiteY13" fmla="*/ 179656 h 225320"/>
              <a:gd name="connsiteX14" fmla="*/ 2077913 w 2114642"/>
              <a:gd name="connsiteY14" fmla="*/ 186106 h 225320"/>
              <a:gd name="connsiteX15" fmla="*/ 2114643 w 2114642"/>
              <a:gd name="connsiteY15" fmla="*/ 173876 h 225320"/>
              <a:gd name="connsiteX16" fmla="*/ 2060185 w 2114642"/>
              <a:gd name="connsiteY16" fmla="*/ 131196 h 225320"/>
              <a:gd name="connsiteX17" fmla="*/ 2061213 w 2114642"/>
              <a:gd name="connsiteY17" fmla="*/ 125028 h 225320"/>
              <a:gd name="connsiteX18" fmla="*/ 2060185 w 2114642"/>
              <a:gd name="connsiteY18" fmla="*/ 128376 h 225320"/>
              <a:gd name="connsiteX19" fmla="*/ 2046311 w 2114642"/>
              <a:gd name="connsiteY19" fmla="*/ 114255 h 225320"/>
              <a:gd name="connsiteX20" fmla="*/ 2046581 w 2114642"/>
              <a:gd name="connsiteY20" fmla="*/ 116610 h 225320"/>
              <a:gd name="connsiteX21" fmla="*/ 2047174 w 2114642"/>
              <a:gd name="connsiteY21" fmla="*/ 115477 h 225320"/>
              <a:gd name="connsiteX22" fmla="*/ 2046857 w 2114642"/>
              <a:gd name="connsiteY22" fmla="*/ 118860 h 225320"/>
              <a:gd name="connsiteX23" fmla="*/ 2044026 w 2114642"/>
              <a:gd name="connsiteY23" fmla="*/ 121597 h 225320"/>
              <a:gd name="connsiteX24" fmla="*/ 2044508 w 2114642"/>
              <a:gd name="connsiteY24" fmla="*/ 120710 h 225320"/>
              <a:gd name="connsiteX25" fmla="*/ 2031068 w 2114642"/>
              <a:gd name="connsiteY25" fmla="*/ 120012 h 225320"/>
              <a:gd name="connsiteX26" fmla="*/ 2031009 w 2114642"/>
              <a:gd name="connsiteY26" fmla="*/ 112922 h 225320"/>
              <a:gd name="connsiteX27" fmla="*/ 1975711 w 2114642"/>
              <a:gd name="connsiteY27" fmla="*/ 91881 h 225320"/>
              <a:gd name="connsiteX28" fmla="*/ 1943445 w 2114642"/>
              <a:gd name="connsiteY28" fmla="*/ 89619 h 225320"/>
              <a:gd name="connsiteX29" fmla="*/ 1925001 w 2114642"/>
              <a:gd name="connsiteY29" fmla="*/ 73160 h 225320"/>
              <a:gd name="connsiteX30" fmla="*/ 1922704 w 2114642"/>
              <a:gd name="connsiteY30" fmla="*/ 81901 h 225320"/>
              <a:gd name="connsiteX31" fmla="*/ 1908877 w 2114642"/>
              <a:gd name="connsiteY31" fmla="*/ 72039 h 225320"/>
              <a:gd name="connsiteX32" fmla="*/ 1911080 w 2114642"/>
              <a:gd name="connsiteY32" fmla="*/ 64173 h 225320"/>
              <a:gd name="connsiteX33" fmla="*/ 1876605 w 2114642"/>
              <a:gd name="connsiteY33" fmla="*/ 64109 h 225320"/>
              <a:gd name="connsiteX34" fmla="*/ 1853532 w 2114642"/>
              <a:gd name="connsiteY34" fmla="*/ 50969 h 225320"/>
              <a:gd name="connsiteX35" fmla="*/ 1860487 w 2114642"/>
              <a:gd name="connsiteY35" fmla="*/ 58746 h 225320"/>
              <a:gd name="connsiteX36" fmla="*/ 1860041 w 2114642"/>
              <a:gd name="connsiteY36" fmla="*/ 61677 h 225320"/>
              <a:gd name="connsiteX37" fmla="*/ 1806846 w 2114642"/>
              <a:gd name="connsiteY37" fmla="*/ 51421 h 225320"/>
              <a:gd name="connsiteX38" fmla="*/ 1806846 w 2114642"/>
              <a:gd name="connsiteY38" fmla="*/ 48590 h 225320"/>
              <a:gd name="connsiteX39" fmla="*/ 1801354 w 2114642"/>
              <a:gd name="connsiteY39" fmla="*/ 77778 h 225320"/>
              <a:gd name="connsiteX40" fmla="*/ 1796760 w 2114642"/>
              <a:gd name="connsiteY40" fmla="*/ 72608 h 225320"/>
              <a:gd name="connsiteX41" fmla="*/ 1789846 w 2114642"/>
              <a:gd name="connsiteY41" fmla="*/ 77578 h 225320"/>
              <a:gd name="connsiteX42" fmla="*/ 1787491 w 2114642"/>
              <a:gd name="connsiteY42" fmla="*/ 69325 h 225320"/>
              <a:gd name="connsiteX43" fmla="*/ 1746878 w 2114642"/>
              <a:gd name="connsiteY43" fmla="*/ 66740 h 225320"/>
              <a:gd name="connsiteX44" fmla="*/ 1761322 w 2114642"/>
              <a:gd name="connsiteY44" fmla="*/ 98272 h 225320"/>
              <a:gd name="connsiteX45" fmla="*/ 1726760 w 2114642"/>
              <a:gd name="connsiteY45" fmla="*/ 86353 h 225320"/>
              <a:gd name="connsiteX46" fmla="*/ 1719846 w 2114642"/>
              <a:gd name="connsiteY46" fmla="*/ 75757 h 225320"/>
              <a:gd name="connsiteX47" fmla="*/ 1694529 w 2114642"/>
              <a:gd name="connsiteY47" fmla="*/ 78447 h 225320"/>
              <a:gd name="connsiteX48" fmla="*/ 1682940 w 2114642"/>
              <a:gd name="connsiteY48" fmla="*/ 66905 h 225320"/>
              <a:gd name="connsiteX49" fmla="*/ 1694470 w 2114642"/>
              <a:gd name="connsiteY49" fmla="*/ 67104 h 225320"/>
              <a:gd name="connsiteX50" fmla="*/ 1669136 w 2114642"/>
              <a:gd name="connsiteY50" fmla="*/ 49964 h 225320"/>
              <a:gd name="connsiteX51" fmla="*/ 1669036 w 2114642"/>
              <a:gd name="connsiteY51" fmla="*/ 50275 h 225320"/>
              <a:gd name="connsiteX52" fmla="*/ 1670164 w 2114642"/>
              <a:gd name="connsiteY52" fmla="*/ 51997 h 225320"/>
              <a:gd name="connsiteX53" fmla="*/ 1668554 w 2114642"/>
              <a:gd name="connsiteY53" fmla="*/ 52278 h 225320"/>
              <a:gd name="connsiteX54" fmla="*/ 1653018 w 2114642"/>
              <a:gd name="connsiteY54" fmla="*/ 61595 h 225320"/>
              <a:gd name="connsiteX55" fmla="*/ 1614038 w 2114642"/>
              <a:gd name="connsiteY55" fmla="*/ 56261 h 225320"/>
              <a:gd name="connsiteX56" fmla="*/ 1609444 w 2114642"/>
              <a:gd name="connsiteY56" fmla="*/ 68062 h 225320"/>
              <a:gd name="connsiteX57" fmla="*/ 1595617 w 2114642"/>
              <a:gd name="connsiteY57" fmla="*/ 61031 h 225320"/>
              <a:gd name="connsiteX58" fmla="*/ 1595617 w 2114642"/>
              <a:gd name="connsiteY58" fmla="*/ 51638 h 225320"/>
              <a:gd name="connsiteX59" fmla="*/ 1652084 w 2114642"/>
              <a:gd name="connsiteY59" fmla="*/ 48143 h 225320"/>
              <a:gd name="connsiteX60" fmla="*/ 1652389 w 2114642"/>
              <a:gd name="connsiteY60" fmla="*/ 43855 h 225320"/>
              <a:gd name="connsiteX61" fmla="*/ 1623495 w 2114642"/>
              <a:gd name="connsiteY61" fmla="*/ 47092 h 225320"/>
              <a:gd name="connsiteX62" fmla="*/ 1617832 w 2114642"/>
              <a:gd name="connsiteY62" fmla="*/ 29106 h 225320"/>
              <a:gd name="connsiteX63" fmla="*/ 1611453 w 2114642"/>
              <a:gd name="connsiteY63" fmla="*/ 38298 h 225320"/>
              <a:gd name="connsiteX64" fmla="*/ 1540783 w 2114642"/>
              <a:gd name="connsiteY64" fmla="*/ 29164 h 225320"/>
              <a:gd name="connsiteX65" fmla="*/ 1543908 w 2114642"/>
              <a:gd name="connsiteY65" fmla="*/ 33881 h 225320"/>
              <a:gd name="connsiteX66" fmla="*/ 1527673 w 2114642"/>
              <a:gd name="connsiteY66" fmla="*/ 31708 h 225320"/>
              <a:gd name="connsiteX67" fmla="*/ 1469667 w 2114642"/>
              <a:gd name="connsiteY67" fmla="*/ 12335 h 225320"/>
              <a:gd name="connsiteX68" fmla="*/ 1466595 w 2114642"/>
              <a:gd name="connsiteY68" fmla="*/ 23408 h 225320"/>
              <a:gd name="connsiteX69" fmla="*/ 1452973 w 2114642"/>
              <a:gd name="connsiteY69" fmla="*/ 21569 h 225320"/>
              <a:gd name="connsiteX70" fmla="*/ 1443228 w 2114642"/>
              <a:gd name="connsiteY70" fmla="*/ 26456 h 225320"/>
              <a:gd name="connsiteX71" fmla="*/ 1426076 w 2114642"/>
              <a:gd name="connsiteY71" fmla="*/ 25581 h 225320"/>
              <a:gd name="connsiteX72" fmla="*/ 1426076 w 2114642"/>
              <a:gd name="connsiteY72" fmla="*/ 25575 h 225320"/>
              <a:gd name="connsiteX73" fmla="*/ 1426035 w 2114642"/>
              <a:gd name="connsiteY73" fmla="*/ 25546 h 225320"/>
              <a:gd name="connsiteX74" fmla="*/ 1424696 w 2114642"/>
              <a:gd name="connsiteY74" fmla="*/ 24242 h 225320"/>
              <a:gd name="connsiteX75" fmla="*/ 1424772 w 2114642"/>
              <a:gd name="connsiteY75" fmla="*/ 25164 h 225320"/>
              <a:gd name="connsiteX76" fmla="*/ 1408754 w 2114642"/>
              <a:gd name="connsiteY76" fmla="*/ 28712 h 225320"/>
              <a:gd name="connsiteX77" fmla="*/ 1395144 w 2114642"/>
              <a:gd name="connsiteY77" fmla="*/ 40249 h 225320"/>
              <a:gd name="connsiteX78" fmla="*/ 1387237 w 2114642"/>
              <a:gd name="connsiteY78" fmla="*/ 24371 h 225320"/>
              <a:gd name="connsiteX79" fmla="*/ 1349861 w 2114642"/>
              <a:gd name="connsiteY79" fmla="*/ 31238 h 225320"/>
              <a:gd name="connsiteX80" fmla="*/ 1341714 w 2114642"/>
              <a:gd name="connsiteY80" fmla="*/ 0 h 225320"/>
              <a:gd name="connsiteX81" fmla="*/ 1325613 w 2114642"/>
              <a:gd name="connsiteY81" fmla="*/ 16477 h 225320"/>
              <a:gd name="connsiteX82" fmla="*/ 1327692 w 2114642"/>
              <a:gd name="connsiteY82" fmla="*/ 3842 h 225320"/>
              <a:gd name="connsiteX83" fmla="*/ 1313090 w 2114642"/>
              <a:gd name="connsiteY83" fmla="*/ 8893 h 225320"/>
              <a:gd name="connsiteX84" fmla="*/ 1305459 w 2114642"/>
              <a:gd name="connsiteY84" fmla="*/ 38851 h 225320"/>
              <a:gd name="connsiteX85" fmla="*/ 1308567 w 2114642"/>
              <a:gd name="connsiteY85" fmla="*/ 42369 h 225320"/>
              <a:gd name="connsiteX86" fmla="*/ 1280895 w 2114642"/>
              <a:gd name="connsiteY86" fmla="*/ 45547 h 225320"/>
              <a:gd name="connsiteX87" fmla="*/ 1281264 w 2114642"/>
              <a:gd name="connsiteY87" fmla="*/ 39878 h 225320"/>
              <a:gd name="connsiteX88" fmla="*/ 1270744 w 2114642"/>
              <a:gd name="connsiteY88" fmla="*/ 42751 h 225320"/>
              <a:gd name="connsiteX89" fmla="*/ 1270080 w 2114642"/>
              <a:gd name="connsiteY89" fmla="*/ 35497 h 225320"/>
              <a:gd name="connsiteX90" fmla="*/ 1255061 w 2114642"/>
              <a:gd name="connsiteY90" fmla="*/ 37746 h 225320"/>
              <a:gd name="connsiteX91" fmla="*/ 1257122 w 2114642"/>
              <a:gd name="connsiteY91" fmla="*/ 39702 h 225320"/>
              <a:gd name="connsiteX92" fmla="*/ 1235395 w 2114642"/>
              <a:gd name="connsiteY92" fmla="*/ 39367 h 225320"/>
              <a:gd name="connsiteX93" fmla="*/ 1235635 w 2114642"/>
              <a:gd name="connsiteY93" fmla="*/ 35338 h 225320"/>
              <a:gd name="connsiteX94" fmla="*/ 1179668 w 2114642"/>
              <a:gd name="connsiteY94" fmla="*/ 40566 h 225320"/>
              <a:gd name="connsiteX95" fmla="*/ 1182540 w 2114642"/>
              <a:gd name="connsiteY95" fmla="*/ 32342 h 225320"/>
              <a:gd name="connsiteX96" fmla="*/ 1171615 w 2114642"/>
              <a:gd name="connsiteY96" fmla="*/ 40912 h 225320"/>
              <a:gd name="connsiteX97" fmla="*/ 1171174 w 2114642"/>
              <a:gd name="connsiteY97" fmla="*/ 30809 h 225320"/>
              <a:gd name="connsiteX98" fmla="*/ 1155679 w 2114642"/>
              <a:gd name="connsiteY98" fmla="*/ 22967 h 225320"/>
              <a:gd name="connsiteX99" fmla="*/ 1158199 w 2114642"/>
              <a:gd name="connsiteY99" fmla="*/ 36201 h 225320"/>
              <a:gd name="connsiteX100" fmla="*/ 1148048 w 2114642"/>
              <a:gd name="connsiteY100" fmla="*/ 33411 h 225320"/>
              <a:gd name="connsiteX101" fmla="*/ 1142826 w 2114642"/>
              <a:gd name="connsiteY101" fmla="*/ 9751 h 225320"/>
              <a:gd name="connsiteX102" fmla="*/ 1135219 w 2114642"/>
              <a:gd name="connsiteY102" fmla="*/ 20183 h 225320"/>
              <a:gd name="connsiteX103" fmla="*/ 1133733 w 2114642"/>
              <a:gd name="connsiteY103" fmla="*/ 8500 h 225320"/>
              <a:gd name="connsiteX104" fmla="*/ 1118426 w 2114642"/>
              <a:gd name="connsiteY104" fmla="*/ 13604 h 225320"/>
              <a:gd name="connsiteX105" fmla="*/ 1116775 w 2114642"/>
              <a:gd name="connsiteY105" fmla="*/ 4770 h 225320"/>
              <a:gd name="connsiteX106" fmla="*/ 1100710 w 2114642"/>
              <a:gd name="connsiteY106" fmla="*/ 21246 h 225320"/>
              <a:gd name="connsiteX107" fmla="*/ 1110402 w 2114642"/>
              <a:gd name="connsiteY107" fmla="*/ 13945 h 225320"/>
              <a:gd name="connsiteX108" fmla="*/ 1109221 w 2114642"/>
              <a:gd name="connsiteY108" fmla="*/ 31020 h 225320"/>
              <a:gd name="connsiteX109" fmla="*/ 1088339 w 2114642"/>
              <a:gd name="connsiteY109" fmla="*/ 33922 h 225320"/>
              <a:gd name="connsiteX110" fmla="*/ 1093303 w 2114642"/>
              <a:gd name="connsiteY110" fmla="*/ 28847 h 225320"/>
              <a:gd name="connsiteX111" fmla="*/ 1074271 w 2114642"/>
              <a:gd name="connsiteY111" fmla="*/ 21945 h 225320"/>
              <a:gd name="connsiteX112" fmla="*/ 1074717 w 2114642"/>
              <a:gd name="connsiteY112" fmla="*/ 32066 h 225320"/>
              <a:gd name="connsiteX113" fmla="*/ 1069519 w 2114642"/>
              <a:gd name="connsiteY113" fmla="*/ 24177 h 225320"/>
              <a:gd name="connsiteX114" fmla="*/ 1052637 w 2114642"/>
              <a:gd name="connsiteY114" fmla="*/ 36219 h 225320"/>
              <a:gd name="connsiteX115" fmla="*/ 1053395 w 2114642"/>
              <a:gd name="connsiteY115" fmla="*/ 32001 h 225320"/>
              <a:gd name="connsiteX116" fmla="*/ 1047033 w 2114642"/>
              <a:gd name="connsiteY116" fmla="*/ 34040 h 225320"/>
              <a:gd name="connsiteX117" fmla="*/ 1049036 w 2114642"/>
              <a:gd name="connsiteY117" fmla="*/ 21393 h 225320"/>
              <a:gd name="connsiteX118" fmla="*/ 1042493 w 2114642"/>
              <a:gd name="connsiteY118" fmla="*/ 33429 h 225320"/>
              <a:gd name="connsiteX119" fmla="*/ 1032342 w 2114642"/>
              <a:gd name="connsiteY119" fmla="*/ 30609 h 225320"/>
              <a:gd name="connsiteX120" fmla="*/ 1034821 w 2114642"/>
              <a:gd name="connsiteY120" fmla="*/ 28078 h 225320"/>
              <a:gd name="connsiteX121" fmla="*/ 1001780 w 2114642"/>
              <a:gd name="connsiteY121" fmla="*/ 25023 h 225320"/>
              <a:gd name="connsiteX122" fmla="*/ 1001322 w 2114642"/>
              <a:gd name="connsiteY122" fmla="*/ 14908 h 225320"/>
              <a:gd name="connsiteX123" fmla="*/ 984411 w 2114642"/>
              <a:gd name="connsiteY123" fmla="*/ 26991 h 225320"/>
              <a:gd name="connsiteX124" fmla="*/ 963540 w 2114642"/>
              <a:gd name="connsiteY124" fmla="*/ 14092 h 225320"/>
              <a:gd name="connsiteX125" fmla="*/ 903720 w 2114642"/>
              <a:gd name="connsiteY125" fmla="*/ 21898 h 225320"/>
              <a:gd name="connsiteX126" fmla="*/ 851635 w 2114642"/>
              <a:gd name="connsiteY126" fmla="*/ 8893 h 225320"/>
              <a:gd name="connsiteX127" fmla="*/ 763296 w 2114642"/>
              <a:gd name="connsiteY127" fmla="*/ 27437 h 225320"/>
              <a:gd name="connsiteX128" fmla="*/ 690635 w 2114642"/>
              <a:gd name="connsiteY128" fmla="*/ 22315 h 225320"/>
              <a:gd name="connsiteX129" fmla="*/ 684637 w 2114642"/>
              <a:gd name="connsiteY129" fmla="*/ 31537 h 225320"/>
              <a:gd name="connsiteX130" fmla="*/ 627430 w 2114642"/>
              <a:gd name="connsiteY130" fmla="*/ 20506 h 225320"/>
              <a:gd name="connsiteX131" fmla="*/ 618637 w 2114642"/>
              <a:gd name="connsiteY131" fmla="*/ 26145 h 225320"/>
              <a:gd name="connsiteX132" fmla="*/ 621415 w 2114642"/>
              <a:gd name="connsiteY132" fmla="*/ 34187 h 225320"/>
              <a:gd name="connsiteX133" fmla="*/ 604628 w 2114642"/>
              <a:gd name="connsiteY133" fmla="*/ 23531 h 225320"/>
              <a:gd name="connsiteX134" fmla="*/ 606108 w 2114642"/>
              <a:gd name="connsiteY134" fmla="*/ 22327 h 225320"/>
              <a:gd name="connsiteX135" fmla="*/ 581901 w 2114642"/>
              <a:gd name="connsiteY135" fmla="*/ 17663 h 225320"/>
              <a:gd name="connsiteX136" fmla="*/ 585467 w 2114642"/>
              <a:gd name="connsiteY136" fmla="*/ 30192 h 225320"/>
              <a:gd name="connsiteX137" fmla="*/ 574418 w 2114642"/>
              <a:gd name="connsiteY137" fmla="*/ 28078 h 225320"/>
              <a:gd name="connsiteX138" fmla="*/ 577372 w 2114642"/>
              <a:gd name="connsiteY138" fmla="*/ 25669 h 225320"/>
              <a:gd name="connsiteX139" fmla="*/ 462653 w 2114642"/>
              <a:gd name="connsiteY139" fmla="*/ 39132 h 225320"/>
              <a:gd name="connsiteX140" fmla="*/ 453184 w 2114642"/>
              <a:gd name="connsiteY140" fmla="*/ 31373 h 225320"/>
              <a:gd name="connsiteX141" fmla="*/ 422816 w 2114642"/>
              <a:gd name="connsiteY141" fmla="*/ 40436 h 225320"/>
              <a:gd name="connsiteX142" fmla="*/ 422170 w 2114642"/>
              <a:gd name="connsiteY142" fmla="*/ 43180 h 225320"/>
              <a:gd name="connsiteX143" fmla="*/ 405881 w 2114642"/>
              <a:gd name="connsiteY143" fmla="*/ 41394 h 225320"/>
              <a:gd name="connsiteX144" fmla="*/ 403085 w 2114642"/>
              <a:gd name="connsiteY144" fmla="*/ 40989 h 225320"/>
              <a:gd name="connsiteX145" fmla="*/ 256041 w 2114642"/>
              <a:gd name="connsiteY145" fmla="*/ 34739 h 225320"/>
              <a:gd name="connsiteX146" fmla="*/ 258197 w 2114642"/>
              <a:gd name="connsiteY146" fmla="*/ 39597 h 225320"/>
              <a:gd name="connsiteX147" fmla="*/ 220762 w 2114642"/>
              <a:gd name="connsiteY147" fmla="*/ 36801 h 225320"/>
              <a:gd name="connsiteX148" fmla="*/ 196397 w 2114642"/>
              <a:gd name="connsiteY148" fmla="*/ 49905 h 225320"/>
              <a:gd name="connsiteX149" fmla="*/ 181048 w 2114642"/>
              <a:gd name="connsiteY149" fmla="*/ 42492 h 225320"/>
              <a:gd name="connsiteX150" fmla="*/ 144154 w 2114642"/>
              <a:gd name="connsiteY150" fmla="*/ 54663 h 225320"/>
              <a:gd name="connsiteX151" fmla="*/ 101720 w 2114642"/>
              <a:gd name="connsiteY151" fmla="*/ 52331 h 225320"/>
              <a:gd name="connsiteX152" fmla="*/ 101550 w 2114642"/>
              <a:gd name="connsiteY152" fmla="*/ 53853 h 225320"/>
              <a:gd name="connsiteX153" fmla="*/ 42040 w 2114642"/>
              <a:gd name="connsiteY153" fmla="*/ 51262 h 225320"/>
              <a:gd name="connsiteX154" fmla="*/ 43162 w 2114642"/>
              <a:gd name="connsiteY154" fmla="*/ 48725 h 225320"/>
              <a:gd name="connsiteX155" fmla="*/ 0 w 2114642"/>
              <a:gd name="connsiteY155" fmla="*/ 103482 h 225320"/>
              <a:gd name="connsiteX156" fmla="*/ 12300 w 2114642"/>
              <a:gd name="connsiteY156" fmla="*/ 163732 h 225320"/>
              <a:gd name="connsiteX157" fmla="*/ 49735 w 2114642"/>
              <a:gd name="connsiteY157" fmla="*/ 212662 h 225320"/>
              <a:gd name="connsiteX158" fmla="*/ 151179 w 2114642"/>
              <a:gd name="connsiteY158" fmla="*/ 202053 h 225320"/>
              <a:gd name="connsiteX159" fmla="*/ 232146 w 2114642"/>
              <a:gd name="connsiteY159" fmla="*/ 221185 h 225320"/>
              <a:gd name="connsiteX160" fmla="*/ 429189 w 2114642"/>
              <a:gd name="connsiteY160" fmla="*/ 214712 h 225320"/>
              <a:gd name="connsiteX161" fmla="*/ 443263 w 2114642"/>
              <a:gd name="connsiteY161" fmla="*/ 201120 h 225320"/>
              <a:gd name="connsiteX162" fmla="*/ 573349 w 2114642"/>
              <a:gd name="connsiteY162" fmla="*/ 214512 h 225320"/>
              <a:gd name="connsiteX163" fmla="*/ 574212 w 2114642"/>
              <a:gd name="connsiteY163" fmla="*/ 202811 h 225320"/>
              <a:gd name="connsiteX164" fmla="*/ 588075 w 2114642"/>
              <a:gd name="connsiteY164" fmla="*/ 211411 h 225320"/>
              <a:gd name="connsiteX165" fmla="*/ 908501 w 2114642"/>
              <a:gd name="connsiteY165" fmla="*/ 207980 h 225320"/>
              <a:gd name="connsiteX166" fmla="*/ 954300 w 2114642"/>
              <a:gd name="connsiteY166" fmla="*/ 219346 h 225320"/>
              <a:gd name="connsiteX167" fmla="*/ 1052144 w 2114642"/>
              <a:gd name="connsiteY167" fmla="*/ 206647 h 225320"/>
              <a:gd name="connsiteX168" fmla="*/ 1050934 w 2114642"/>
              <a:gd name="connsiteY168" fmla="*/ 207933 h 225320"/>
              <a:gd name="connsiteX169" fmla="*/ 1066012 w 2114642"/>
              <a:gd name="connsiteY169" fmla="*/ 205678 h 225320"/>
              <a:gd name="connsiteX170" fmla="*/ 1066247 w 2114642"/>
              <a:gd name="connsiteY170" fmla="*/ 208926 h 225320"/>
              <a:gd name="connsiteX171" fmla="*/ 1130867 w 2114642"/>
              <a:gd name="connsiteY171" fmla="*/ 213032 h 225320"/>
              <a:gd name="connsiteX172" fmla="*/ 1129651 w 2114642"/>
              <a:gd name="connsiteY172" fmla="*/ 214307 h 225320"/>
              <a:gd name="connsiteX173" fmla="*/ 1484428 w 2114642"/>
              <a:gd name="connsiteY173" fmla="*/ 210923 h 225320"/>
              <a:gd name="connsiteX174" fmla="*/ 1669899 w 2114642"/>
              <a:gd name="connsiteY174" fmla="*/ 219564 h 225320"/>
              <a:gd name="connsiteX175" fmla="*/ 1823234 w 2114642"/>
              <a:gd name="connsiteY175" fmla="*/ 216997 h 225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</a:cxnLst>
            <a:rect l="l" t="t" r="r" b="b"/>
            <a:pathLst>
              <a:path w="2114642" h="225320">
                <a:moveTo>
                  <a:pt x="1823234" y="216997"/>
                </a:moveTo>
                <a:lnTo>
                  <a:pt x="1808162" y="202782"/>
                </a:lnTo>
                <a:cubicBezTo>
                  <a:pt x="1856551" y="196244"/>
                  <a:pt x="1879131" y="210489"/>
                  <a:pt x="1920549" y="199028"/>
                </a:cubicBezTo>
                <a:lnTo>
                  <a:pt x="1918258" y="202106"/>
                </a:lnTo>
                <a:cubicBezTo>
                  <a:pt x="1924284" y="205396"/>
                  <a:pt x="1927686" y="173477"/>
                  <a:pt x="1994297" y="212462"/>
                </a:cubicBezTo>
                <a:lnTo>
                  <a:pt x="1994297" y="213884"/>
                </a:lnTo>
                <a:cubicBezTo>
                  <a:pt x="1996611" y="213637"/>
                  <a:pt x="1996593" y="210800"/>
                  <a:pt x="2001210" y="214583"/>
                </a:cubicBezTo>
                <a:lnTo>
                  <a:pt x="1989697" y="205877"/>
                </a:lnTo>
                <a:cubicBezTo>
                  <a:pt x="1996593" y="202306"/>
                  <a:pt x="2002626" y="195516"/>
                  <a:pt x="2011819" y="194558"/>
                </a:cubicBezTo>
                <a:cubicBezTo>
                  <a:pt x="2013775" y="196133"/>
                  <a:pt x="2014444" y="199046"/>
                  <a:pt x="2014632" y="201325"/>
                </a:cubicBezTo>
                <a:lnTo>
                  <a:pt x="2037188" y="198946"/>
                </a:lnTo>
                <a:lnTo>
                  <a:pt x="2044102" y="208127"/>
                </a:lnTo>
                <a:cubicBezTo>
                  <a:pt x="2050992" y="203152"/>
                  <a:pt x="2047856" y="183774"/>
                  <a:pt x="2066294" y="194564"/>
                </a:cubicBezTo>
                <a:cubicBezTo>
                  <a:pt x="2059339" y="181119"/>
                  <a:pt x="2075446" y="186499"/>
                  <a:pt x="2073167" y="179656"/>
                </a:cubicBezTo>
                <a:cubicBezTo>
                  <a:pt x="2074095" y="181318"/>
                  <a:pt x="2076209" y="183803"/>
                  <a:pt x="2077913" y="186106"/>
                </a:cubicBezTo>
                <a:cubicBezTo>
                  <a:pt x="2088880" y="184543"/>
                  <a:pt x="2109533" y="180778"/>
                  <a:pt x="2114643" y="173876"/>
                </a:cubicBezTo>
                <a:cubicBezTo>
                  <a:pt x="2114643" y="173876"/>
                  <a:pt x="2071728" y="145569"/>
                  <a:pt x="2060185" y="131196"/>
                </a:cubicBezTo>
                <a:cubicBezTo>
                  <a:pt x="2075628" y="134849"/>
                  <a:pt x="2064256" y="129551"/>
                  <a:pt x="2061213" y="125028"/>
                </a:cubicBezTo>
                <a:lnTo>
                  <a:pt x="2060185" y="128376"/>
                </a:lnTo>
                <a:cubicBezTo>
                  <a:pt x="2050934" y="125092"/>
                  <a:pt x="2050934" y="116610"/>
                  <a:pt x="2046311" y="114255"/>
                </a:cubicBezTo>
                <a:cubicBezTo>
                  <a:pt x="2046311" y="114936"/>
                  <a:pt x="2046452" y="115765"/>
                  <a:pt x="2046581" y="116610"/>
                </a:cubicBezTo>
                <a:lnTo>
                  <a:pt x="2047174" y="115477"/>
                </a:lnTo>
                <a:cubicBezTo>
                  <a:pt x="2047609" y="116975"/>
                  <a:pt x="2047351" y="118014"/>
                  <a:pt x="2046857" y="118860"/>
                </a:cubicBezTo>
                <a:cubicBezTo>
                  <a:pt x="2046969" y="120675"/>
                  <a:pt x="2046540" y="122103"/>
                  <a:pt x="2044026" y="121597"/>
                </a:cubicBezTo>
                <a:lnTo>
                  <a:pt x="2044508" y="120710"/>
                </a:lnTo>
                <a:cubicBezTo>
                  <a:pt x="2040642" y="121944"/>
                  <a:pt x="2033975" y="120617"/>
                  <a:pt x="2031068" y="120012"/>
                </a:cubicBezTo>
                <a:lnTo>
                  <a:pt x="2031009" y="112922"/>
                </a:lnTo>
                <a:cubicBezTo>
                  <a:pt x="2024154" y="126420"/>
                  <a:pt x="1984916" y="92327"/>
                  <a:pt x="1975711" y="91881"/>
                </a:cubicBezTo>
                <a:cubicBezTo>
                  <a:pt x="1966466" y="82941"/>
                  <a:pt x="1954988" y="94090"/>
                  <a:pt x="1943445" y="89619"/>
                </a:cubicBezTo>
                <a:cubicBezTo>
                  <a:pt x="1925042" y="87334"/>
                  <a:pt x="1934241" y="79275"/>
                  <a:pt x="1925001" y="73160"/>
                </a:cubicBezTo>
                <a:cubicBezTo>
                  <a:pt x="1913459" y="68714"/>
                  <a:pt x="1927333" y="81425"/>
                  <a:pt x="1922704" y="81901"/>
                </a:cubicBezTo>
                <a:lnTo>
                  <a:pt x="1908877" y="72039"/>
                </a:lnTo>
                <a:cubicBezTo>
                  <a:pt x="1916913" y="71187"/>
                  <a:pt x="1912548" y="66911"/>
                  <a:pt x="1911080" y="64173"/>
                </a:cubicBezTo>
                <a:cubicBezTo>
                  <a:pt x="1899132" y="62969"/>
                  <a:pt x="1880282" y="49970"/>
                  <a:pt x="1876605" y="64109"/>
                </a:cubicBezTo>
                <a:cubicBezTo>
                  <a:pt x="1860481" y="57336"/>
                  <a:pt x="1860446" y="51668"/>
                  <a:pt x="1853532" y="50969"/>
                </a:cubicBezTo>
                <a:cubicBezTo>
                  <a:pt x="1855852" y="53547"/>
                  <a:pt x="1860446" y="55891"/>
                  <a:pt x="1860487" y="58746"/>
                </a:cubicBezTo>
                <a:cubicBezTo>
                  <a:pt x="1854026" y="52502"/>
                  <a:pt x="1857403" y="60285"/>
                  <a:pt x="1860041" y="61677"/>
                </a:cubicBezTo>
                <a:cubicBezTo>
                  <a:pt x="1850190" y="67821"/>
                  <a:pt x="1808913" y="35890"/>
                  <a:pt x="1806846" y="51421"/>
                </a:cubicBezTo>
                <a:lnTo>
                  <a:pt x="1806846" y="48590"/>
                </a:lnTo>
                <a:cubicBezTo>
                  <a:pt x="1804555" y="60156"/>
                  <a:pt x="1808232" y="71387"/>
                  <a:pt x="1801354" y="77778"/>
                </a:cubicBezTo>
                <a:lnTo>
                  <a:pt x="1796760" y="72608"/>
                </a:lnTo>
                <a:lnTo>
                  <a:pt x="1789846" y="77578"/>
                </a:lnTo>
                <a:cubicBezTo>
                  <a:pt x="1785212" y="73818"/>
                  <a:pt x="1787491" y="70740"/>
                  <a:pt x="1787491" y="69325"/>
                </a:cubicBezTo>
                <a:cubicBezTo>
                  <a:pt x="1776231" y="74664"/>
                  <a:pt x="1760518" y="68291"/>
                  <a:pt x="1746878" y="66740"/>
                </a:cubicBezTo>
                <a:lnTo>
                  <a:pt x="1761322" y="98272"/>
                </a:lnTo>
                <a:cubicBezTo>
                  <a:pt x="1749815" y="90988"/>
                  <a:pt x="1729057" y="76203"/>
                  <a:pt x="1726760" y="86353"/>
                </a:cubicBezTo>
                <a:lnTo>
                  <a:pt x="1719846" y="75757"/>
                </a:lnTo>
                <a:cubicBezTo>
                  <a:pt x="1696773" y="55527"/>
                  <a:pt x="1703740" y="84544"/>
                  <a:pt x="1694529" y="78447"/>
                </a:cubicBezTo>
                <a:lnTo>
                  <a:pt x="1682940" y="66905"/>
                </a:lnTo>
                <a:lnTo>
                  <a:pt x="1694470" y="67104"/>
                </a:lnTo>
                <a:cubicBezTo>
                  <a:pt x="1682940" y="61254"/>
                  <a:pt x="1678329" y="57483"/>
                  <a:pt x="1669136" y="49964"/>
                </a:cubicBezTo>
                <a:cubicBezTo>
                  <a:pt x="1669136" y="50082"/>
                  <a:pt x="1669036" y="50164"/>
                  <a:pt x="1669036" y="50275"/>
                </a:cubicBezTo>
                <a:cubicBezTo>
                  <a:pt x="1669670" y="50757"/>
                  <a:pt x="1670076" y="51303"/>
                  <a:pt x="1670164" y="51997"/>
                </a:cubicBezTo>
                <a:lnTo>
                  <a:pt x="1668554" y="52278"/>
                </a:lnTo>
                <a:cubicBezTo>
                  <a:pt x="1667156" y="58029"/>
                  <a:pt x="1661141" y="61976"/>
                  <a:pt x="1653018" y="61595"/>
                </a:cubicBezTo>
                <a:cubicBezTo>
                  <a:pt x="1641481" y="59973"/>
                  <a:pt x="1632459" y="68479"/>
                  <a:pt x="1614038" y="56261"/>
                </a:cubicBezTo>
                <a:lnTo>
                  <a:pt x="1609444" y="68062"/>
                </a:lnTo>
                <a:lnTo>
                  <a:pt x="1595617" y="61031"/>
                </a:lnTo>
                <a:lnTo>
                  <a:pt x="1595617" y="51638"/>
                </a:lnTo>
                <a:cubicBezTo>
                  <a:pt x="1609168" y="52202"/>
                  <a:pt x="1634667" y="48625"/>
                  <a:pt x="1652084" y="48143"/>
                </a:cubicBezTo>
                <a:lnTo>
                  <a:pt x="1652389" y="43855"/>
                </a:lnTo>
                <a:cubicBezTo>
                  <a:pt x="1642063" y="43867"/>
                  <a:pt x="1630315" y="48032"/>
                  <a:pt x="1623495" y="47092"/>
                </a:cubicBezTo>
                <a:cubicBezTo>
                  <a:pt x="1620164" y="45218"/>
                  <a:pt x="1611653" y="35444"/>
                  <a:pt x="1617832" y="29106"/>
                </a:cubicBezTo>
                <a:lnTo>
                  <a:pt x="1611453" y="38298"/>
                </a:lnTo>
                <a:cubicBezTo>
                  <a:pt x="1576979" y="39350"/>
                  <a:pt x="1576762" y="39802"/>
                  <a:pt x="1540783" y="29164"/>
                </a:cubicBezTo>
                <a:lnTo>
                  <a:pt x="1543908" y="33881"/>
                </a:lnTo>
                <a:cubicBezTo>
                  <a:pt x="1536771" y="36654"/>
                  <a:pt x="1529658" y="39350"/>
                  <a:pt x="1527673" y="31708"/>
                </a:cubicBezTo>
                <a:cubicBezTo>
                  <a:pt x="1506074" y="30157"/>
                  <a:pt x="1483694" y="24236"/>
                  <a:pt x="1469667" y="12335"/>
                </a:cubicBezTo>
                <a:lnTo>
                  <a:pt x="1466595" y="23408"/>
                </a:lnTo>
                <a:cubicBezTo>
                  <a:pt x="1462031" y="22797"/>
                  <a:pt x="1455193" y="6068"/>
                  <a:pt x="1452973" y="21569"/>
                </a:cubicBezTo>
                <a:lnTo>
                  <a:pt x="1443228" y="26456"/>
                </a:lnTo>
                <a:cubicBezTo>
                  <a:pt x="1436996" y="25611"/>
                  <a:pt x="1433172" y="31937"/>
                  <a:pt x="1426076" y="25581"/>
                </a:cubicBezTo>
                <a:cubicBezTo>
                  <a:pt x="1426076" y="25569"/>
                  <a:pt x="1426076" y="25575"/>
                  <a:pt x="1426076" y="25575"/>
                </a:cubicBezTo>
                <a:cubicBezTo>
                  <a:pt x="1426058" y="25546"/>
                  <a:pt x="1426035" y="25546"/>
                  <a:pt x="1426035" y="25546"/>
                </a:cubicBezTo>
                <a:cubicBezTo>
                  <a:pt x="1425600" y="25152"/>
                  <a:pt x="1425136" y="24735"/>
                  <a:pt x="1424696" y="24242"/>
                </a:cubicBezTo>
                <a:cubicBezTo>
                  <a:pt x="1424696" y="24583"/>
                  <a:pt x="1424737" y="24870"/>
                  <a:pt x="1424772" y="25164"/>
                </a:cubicBezTo>
                <a:cubicBezTo>
                  <a:pt x="1410663" y="20271"/>
                  <a:pt x="1424913" y="35085"/>
                  <a:pt x="1408754" y="28712"/>
                </a:cubicBezTo>
                <a:cubicBezTo>
                  <a:pt x="1403567" y="20841"/>
                  <a:pt x="1403021" y="42763"/>
                  <a:pt x="1395144" y="40249"/>
                </a:cubicBezTo>
                <a:lnTo>
                  <a:pt x="1387237" y="24371"/>
                </a:lnTo>
                <a:cubicBezTo>
                  <a:pt x="1372969" y="15261"/>
                  <a:pt x="1370531" y="31185"/>
                  <a:pt x="1349861" y="31238"/>
                </a:cubicBezTo>
                <a:cubicBezTo>
                  <a:pt x="1339934" y="25581"/>
                  <a:pt x="1335141" y="12030"/>
                  <a:pt x="1341714" y="0"/>
                </a:cubicBezTo>
                <a:cubicBezTo>
                  <a:pt x="1332674" y="14562"/>
                  <a:pt x="1337602" y="9492"/>
                  <a:pt x="1325613" y="16477"/>
                </a:cubicBezTo>
                <a:cubicBezTo>
                  <a:pt x="1323769" y="10491"/>
                  <a:pt x="1325043" y="9222"/>
                  <a:pt x="1327692" y="3842"/>
                </a:cubicBezTo>
                <a:cubicBezTo>
                  <a:pt x="1317043" y="-3172"/>
                  <a:pt x="1321120" y="9252"/>
                  <a:pt x="1313090" y="8893"/>
                </a:cubicBezTo>
                <a:cubicBezTo>
                  <a:pt x="1310758" y="20171"/>
                  <a:pt x="1308067" y="38122"/>
                  <a:pt x="1305459" y="38851"/>
                </a:cubicBezTo>
                <a:lnTo>
                  <a:pt x="1308567" y="42369"/>
                </a:lnTo>
                <a:cubicBezTo>
                  <a:pt x="1300067" y="48390"/>
                  <a:pt x="1290780" y="51204"/>
                  <a:pt x="1280895" y="45547"/>
                </a:cubicBezTo>
                <a:lnTo>
                  <a:pt x="1281264" y="39878"/>
                </a:lnTo>
                <a:lnTo>
                  <a:pt x="1270744" y="42751"/>
                </a:lnTo>
                <a:lnTo>
                  <a:pt x="1270080" y="35497"/>
                </a:lnTo>
                <a:lnTo>
                  <a:pt x="1255061" y="37746"/>
                </a:lnTo>
                <a:lnTo>
                  <a:pt x="1257122" y="39702"/>
                </a:lnTo>
                <a:cubicBezTo>
                  <a:pt x="1253592" y="40660"/>
                  <a:pt x="1242014" y="43156"/>
                  <a:pt x="1235395" y="39367"/>
                </a:cubicBezTo>
                <a:lnTo>
                  <a:pt x="1235635" y="35338"/>
                </a:lnTo>
                <a:cubicBezTo>
                  <a:pt x="1216950" y="22768"/>
                  <a:pt x="1201548" y="39238"/>
                  <a:pt x="1179668" y="40566"/>
                </a:cubicBezTo>
                <a:lnTo>
                  <a:pt x="1182540" y="32342"/>
                </a:lnTo>
                <a:cubicBezTo>
                  <a:pt x="1175086" y="24166"/>
                  <a:pt x="1180496" y="45001"/>
                  <a:pt x="1171615" y="40912"/>
                </a:cubicBezTo>
                <a:lnTo>
                  <a:pt x="1171174" y="30809"/>
                </a:lnTo>
                <a:cubicBezTo>
                  <a:pt x="1163350" y="44090"/>
                  <a:pt x="1161065" y="27990"/>
                  <a:pt x="1155679" y="22967"/>
                </a:cubicBezTo>
                <a:lnTo>
                  <a:pt x="1158199" y="36201"/>
                </a:lnTo>
                <a:lnTo>
                  <a:pt x="1148048" y="33411"/>
                </a:lnTo>
                <a:cubicBezTo>
                  <a:pt x="1136870" y="29023"/>
                  <a:pt x="1141193" y="16688"/>
                  <a:pt x="1142826" y="9751"/>
                </a:cubicBezTo>
                <a:lnTo>
                  <a:pt x="1135219" y="20183"/>
                </a:lnTo>
                <a:lnTo>
                  <a:pt x="1133733" y="8500"/>
                </a:lnTo>
                <a:cubicBezTo>
                  <a:pt x="1128171" y="22092"/>
                  <a:pt x="1128171" y="6315"/>
                  <a:pt x="1118426" y="13604"/>
                </a:cubicBezTo>
                <a:cubicBezTo>
                  <a:pt x="1117627" y="9187"/>
                  <a:pt x="1120088" y="6649"/>
                  <a:pt x="1116775" y="4770"/>
                </a:cubicBezTo>
                <a:lnTo>
                  <a:pt x="1100710" y="21246"/>
                </a:lnTo>
                <a:lnTo>
                  <a:pt x="1110402" y="13945"/>
                </a:lnTo>
                <a:lnTo>
                  <a:pt x="1109221" y="31020"/>
                </a:lnTo>
                <a:cubicBezTo>
                  <a:pt x="1099130" y="43979"/>
                  <a:pt x="1095546" y="29158"/>
                  <a:pt x="1088339" y="33922"/>
                </a:cubicBezTo>
                <a:lnTo>
                  <a:pt x="1093303" y="28847"/>
                </a:lnTo>
                <a:cubicBezTo>
                  <a:pt x="1081537" y="32994"/>
                  <a:pt x="1080909" y="25728"/>
                  <a:pt x="1074271" y="21945"/>
                </a:cubicBezTo>
                <a:cubicBezTo>
                  <a:pt x="1076333" y="25117"/>
                  <a:pt x="1079481" y="29834"/>
                  <a:pt x="1074717" y="32066"/>
                </a:cubicBezTo>
                <a:cubicBezTo>
                  <a:pt x="1071222" y="33006"/>
                  <a:pt x="1072820" y="26063"/>
                  <a:pt x="1069519" y="24177"/>
                </a:cubicBezTo>
                <a:cubicBezTo>
                  <a:pt x="1068726" y="35555"/>
                  <a:pt x="1060291" y="41576"/>
                  <a:pt x="1052637" y="36219"/>
                </a:cubicBezTo>
                <a:cubicBezTo>
                  <a:pt x="1052731" y="34598"/>
                  <a:pt x="1052895" y="33035"/>
                  <a:pt x="1053395" y="32001"/>
                </a:cubicBezTo>
                <a:cubicBezTo>
                  <a:pt x="1051445" y="33846"/>
                  <a:pt x="1050434" y="36777"/>
                  <a:pt x="1047033" y="34040"/>
                </a:cubicBezTo>
                <a:lnTo>
                  <a:pt x="1049036" y="21393"/>
                </a:lnTo>
                <a:lnTo>
                  <a:pt x="1042493" y="33429"/>
                </a:lnTo>
                <a:cubicBezTo>
                  <a:pt x="1038134" y="29969"/>
                  <a:pt x="1031773" y="39138"/>
                  <a:pt x="1032342" y="30609"/>
                </a:cubicBezTo>
                <a:lnTo>
                  <a:pt x="1034821" y="28078"/>
                </a:lnTo>
                <a:lnTo>
                  <a:pt x="1001780" y="25023"/>
                </a:lnTo>
                <a:lnTo>
                  <a:pt x="1001322" y="14908"/>
                </a:lnTo>
                <a:cubicBezTo>
                  <a:pt x="998056" y="28824"/>
                  <a:pt x="983330" y="9616"/>
                  <a:pt x="984411" y="26991"/>
                </a:cubicBezTo>
                <a:cubicBezTo>
                  <a:pt x="978178" y="17522"/>
                  <a:pt x="959875" y="33687"/>
                  <a:pt x="963540" y="14092"/>
                </a:cubicBezTo>
                <a:cubicBezTo>
                  <a:pt x="941836" y="12582"/>
                  <a:pt x="930106" y="31432"/>
                  <a:pt x="903720" y="21898"/>
                </a:cubicBezTo>
                <a:cubicBezTo>
                  <a:pt x="894321" y="5263"/>
                  <a:pt x="868570" y="10649"/>
                  <a:pt x="851635" y="8893"/>
                </a:cubicBezTo>
                <a:cubicBezTo>
                  <a:pt x="818529" y="15848"/>
                  <a:pt x="797136" y="22110"/>
                  <a:pt x="763296" y="27437"/>
                </a:cubicBezTo>
                <a:cubicBezTo>
                  <a:pt x="742948" y="4223"/>
                  <a:pt x="712533" y="35426"/>
                  <a:pt x="690635" y="22315"/>
                </a:cubicBezTo>
                <a:lnTo>
                  <a:pt x="684637" y="31537"/>
                </a:lnTo>
                <a:cubicBezTo>
                  <a:pt x="670082" y="16858"/>
                  <a:pt x="647854" y="34821"/>
                  <a:pt x="627430" y="20506"/>
                </a:cubicBezTo>
                <a:cubicBezTo>
                  <a:pt x="622426" y="24542"/>
                  <a:pt x="619800" y="25816"/>
                  <a:pt x="618637" y="26145"/>
                </a:cubicBezTo>
                <a:cubicBezTo>
                  <a:pt x="619565" y="26586"/>
                  <a:pt x="620969" y="28336"/>
                  <a:pt x="621415" y="34187"/>
                </a:cubicBezTo>
                <a:cubicBezTo>
                  <a:pt x="615588" y="30075"/>
                  <a:pt x="603788" y="35220"/>
                  <a:pt x="604628" y="23531"/>
                </a:cubicBezTo>
                <a:lnTo>
                  <a:pt x="606108" y="22327"/>
                </a:lnTo>
                <a:cubicBezTo>
                  <a:pt x="606965" y="10632"/>
                  <a:pt x="588410" y="27790"/>
                  <a:pt x="581901" y="17663"/>
                </a:cubicBezTo>
                <a:lnTo>
                  <a:pt x="585467" y="30192"/>
                </a:lnTo>
                <a:lnTo>
                  <a:pt x="574418" y="28078"/>
                </a:lnTo>
                <a:lnTo>
                  <a:pt x="577372" y="25669"/>
                </a:lnTo>
                <a:cubicBezTo>
                  <a:pt x="529394" y="53477"/>
                  <a:pt x="507713" y="13733"/>
                  <a:pt x="462653" y="39132"/>
                </a:cubicBezTo>
                <a:cubicBezTo>
                  <a:pt x="468627" y="25464"/>
                  <a:pt x="453772" y="46310"/>
                  <a:pt x="453184" y="31373"/>
                </a:cubicBezTo>
                <a:cubicBezTo>
                  <a:pt x="441824" y="12582"/>
                  <a:pt x="432132" y="35426"/>
                  <a:pt x="422816" y="40436"/>
                </a:cubicBezTo>
                <a:cubicBezTo>
                  <a:pt x="422816" y="41171"/>
                  <a:pt x="422704" y="42028"/>
                  <a:pt x="422170" y="43180"/>
                </a:cubicBezTo>
                <a:lnTo>
                  <a:pt x="405881" y="41394"/>
                </a:lnTo>
                <a:cubicBezTo>
                  <a:pt x="415608" y="22503"/>
                  <a:pt x="394157" y="57060"/>
                  <a:pt x="403085" y="40989"/>
                </a:cubicBezTo>
                <a:cubicBezTo>
                  <a:pt x="360616" y="26862"/>
                  <a:pt x="305201" y="41253"/>
                  <a:pt x="256041" y="34739"/>
                </a:cubicBezTo>
                <a:lnTo>
                  <a:pt x="258197" y="39597"/>
                </a:lnTo>
                <a:cubicBezTo>
                  <a:pt x="245727" y="38668"/>
                  <a:pt x="230219" y="44566"/>
                  <a:pt x="220762" y="36801"/>
                </a:cubicBezTo>
                <a:cubicBezTo>
                  <a:pt x="211293" y="29059"/>
                  <a:pt x="200068" y="49136"/>
                  <a:pt x="196397" y="49905"/>
                </a:cubicBezTo>
                <a:cubicBezTo>
                  <a:pt x="186029" y="58270"/>
                  <a:pt x="176596" y="41641"/>
                  <a:pt x="181048" y="42492"/>
                </a:cubicBezTo>
                <a:cubicBezTo>
                  <a:pt x="169958" y="44813"/>
                  <a:pt x="159538" y="62065"/>
                  <a:pt x="144154" y="54663"/>
                </a:cubicBezTo>
                <a:cubicBezTo>
                  <a:pt x="138896" y="38651"/>
                  <a:pt x="102178" y="70376"/>
                  <a:pt x="101720" y="52331"/>
                </a:cubicBezTo>
                <a:lnTo>
                  <a:pt x="101550" y="53853"/>
                </a:lnTo>
                <a:cubicBezTo>
                  <a:pt x="81848" y="41147"/>
                  <a:pt x="63257" y="62764"/>
                  <a:pt x="42040" y="51262"/>
                </a:cubicBezTo>
                <a:cubicBezTo>
                  <a:pt x="42040" y="51262"/>
                  <a:pt x="42445" y="49935"/>
                  <a:pt x="43162" y="48725"/>
                </a:cubicBezTo>
                <a:lnTo>
                  <a:pt x="0" y="103482"/>
                </a:lnTo>
                <a:lnTo>
                  <a:pt x="12300" y="163732"/>
                </a:lnTo>
                <a:lnTo>
                  <a:pt x="49735" y="212662"/>
                </a:lnTo>
                <a:lnTo>
                  <a:pt x="151179" y="202053"/>
                </a:lnTo>
                <a:lnTo>
                  <a:pt x="232146" y="221185"/>
                </a:lnTo>
                <a:lnTo>
                  <a:pt x="429189" y="214712"/>
                </a:lnTo>
                <a:lnTo>
                  <a:pt x="443263" y="201120"/>
                </a:lnTo>
                <a:cubicBezTo>
                  <a:pt x="481985" y="224886"/>
                  <a:pt x="531637" y="197548"/>
                  <a:pt x="573349" y="214512"/>
                </a:cubicBezTo>
                <a:lnTo>
                  <a:pt x="574212" y="202811"/>
                </a:lnTo>
                <a:cubicBezTo>
                  <a:pt x="585966" y="202118"/>
                  <a:pt x="585167" y="209367"/>
                  <a:pt x="588075" y="211411"/>
                </a:cubicBezTo>
                <a:cubicBezTo>
                  <a:pt x="697466" y="208820"/>
                  <a:pt x="810082" y="193231"/>
                  <a:pt x="908501" y="207980"/>
                </a:cubicBezTo>
                <a:cubicBezTo>
                  <a:pt x="917987" y="215716"/>
                  <a:pt x="946858" y="211164"/>
                  <a:pt x="954300" y="219346"/>
                </a:cubicBezTo>
                <a:cubicBezTo>
                  <a:pt x="986267" y="205032"/>
                  <a:pt x="1020136" y="205173"/>
                  <a:pt x="1052144" y="206647"/>
                </a:cubicBezTo>
                <a:lnTo>
                  <a:pt x="1050934" y="207933"/>
                </a:lnTo>
                <a:lnTo>
                  <a:pt x="1066012" y="205678"/>
                </a:lnTo>
                <a:cubicBezTo>
                  <a:pt x="1066652" y="206635"/>
                  <a:pt x="1066729" y="208027"/>
                  <a:pt x="1066247" y="208926"/>
                </a:cubicBezTo>
                <a:cubicBezTo>
                  <a:pt x="1083252" y="198564"/>
                  <a:pt x="1110043" y="208814"/>
                  <a:pt x="1130867" y="213032"/>
                </a:cubicBezTo>
                <a:lnTo>
                  <a:pt x="1129651" y="214307"/>
                </a:lnTo>
                <a:cubicBezTo>
                  <a:pt x="1251143" y="216433"/>
                  <a:pt x="1363935" y="194594"/>
                  <a:pt x="1484428" y="210923"/>
                </a:cubicBezTo>
                <a:cubicBezTo>
                  <a:pt x="1540448" y="230014"/>
                  <a:pt x="1605626" y="203663"/>
                  <a:pt x="1669899" y="219564"/>
                </a:cubicBezTo>
                <a:cubicBezTo>
                  <a:pt x="1681706" y="231212"/>
                  <a:pt x="1811745" y="222472"/>
                  <a:pt x="1823234" y="216997"/>
                </a:cubicBezTo>
                <a:close/>
              </a:path>
            </a:pathLst>
          </a:custGeom>
          <a:solidFill>
            <a:srgbClr val="FFFA8F"/>
          </a:solidFill>
          <a:ln w="5874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8" name="フリーフォーム: 図形 17">
            <a:extLst>
              <a:ext uri="{FF2B5EF4-FFF2-40B4-BE49-F238E27FC236}">
                <a16:creationId xmlns:a16="http://schemas.microsoft.com/office/drawing/2014/main" id="{6A96CDA4-03AE-28BD-5B65-D52B1F544D9B}"/>
              </a:ext>
            </a:extLst>
          </p:cNvPr>
          <p:cNvSpPr/>
          <p:nvPr/>
        </p:nvSpPr>
        <p:spPr>
          <a:xfrm>
            <a:off x="3288173" y="5026213"/>
            <a:ext cx="396561" cy="207950"/>
          </a:xfrm>
          <a:custGeom>
            <a:avLst/>
            <a:gdLst>
              <a:gd name="connsiteX0" fmla="*/ 1823234 w 2114642"/>
              <a:gd name="connsiteY0" fmla="*/ 216997 h 225320"/>
              <a:gd name="connsiteX1" fmla="*/ 1808162 w 2114642"/>
              <a:gd name="connsiteY1" fmla="*/ 202782 h 225320"/>
              <a:gd name="connsiteX2" fmla="*/ 1920549 w 2114642"/>
              <a:gd name="connsiteY2" fmla="*/ 199028 h 225320"/>
              <a:gd name="connsiteX3" fmla="*/ 1918258 w 2114642"/>
              <a:gd name="connsiteY3" fmla="*/ 202106 h 225320"/>
              <a:gd name="connsiteX4" fmla="*/ 1994297 w 2114642"/>
              <a:gd name="connsiteY4" fmla="*/ 212462 h 225320"/>
              <a:gd name="connsiteX5" fmla="*/ 1994297 w 2114642"/>
              <a:gd name="connsiteY5" fmla="*/ 213884 h 225320"/>
              <a:gd name="connsiteX6" fmla="*/ 2001210 w 2114642"/>
              <a:gd name="connsiteY6" fmla="*/ 214583 h 225320"/>
              <a:gd name="connsiteX7" fmla="*/ 1989697 w 2114642"/>
              <a:gd name="connsiteY7" fmla="*/ 205877 h 225320"/>
              <a:gd name="connsiteX8" fmla="*/ 2011819 w 2114642"/>
              <a:gd name="connsiteY8" fmla="*/ 194558 h 225320"/>
              <a:gd name="connsiteX9" fmla="*/ 2014632 w 2114642"/>
              <a:gd name="connsiteY9" fmla="*/ 201325 h 225320"/>
              <a:gd name="connsiteX10" fmla="*/ 2037188 w 2114642"/>
              <a:gd name="connsiteY10" fmla="*/ 198946 h 225320"/>
              <a:gd name="connsiteX11" fmla="*/ 2044102 w 2114642"/>
              <a:gd name="connsiteY11" fmla="*/ 208127 h 225320"/>
              <a:gd name="connsiteX12" fmla="*/ 2066294 w 2114642"/>
              <a:gd name="connsiteY12" fmla="*/ 194564 h 225320"/>
              <a:gd name="connsiteX13" fmla="*/ 2073167 w 2114642"/>
              <a:gd name="connsiteY13" fmla="*/ 179656 h 225320"/>
              <a:gd name="connsiteX14" fmla="*/ 2077913 w 2114642"/>
              <a:gd name="connsiteY14" fmla="*/ 186106 h 225320"/>
              <a:gd name="connsiteX15" fmla="*/ 2114643 w 2114642"/>
              <a:gd name="connsiteY15" fmla="*/ 173876 h 225320"/>
              <a:gd name="connsiteX16" fmla="*/ 2060185 w 2114642"/>
              <a:gd name="connsiteY16" fmla="*/ 131196 h 225320"/>
              <a:gd name="connsiteX17" fmla="*/ 2061213 w 2114642"/>
              <a:gd name="connsiteY17" fmla="*/ 125028 h 225320"/>
              <a:gd name="connsiteX18" fmla="*/ 2060185 w 2114642"/>
              <a:gd name="connsiteY18" fmla="*/ 128376 h 225320"/>
              <a:gd name="connsiteX19" fmla="*/ 2046311 w 2114642"/>
              <a:gd name="connsiteY19" fmla="*/ 114255 h 225320"/>
              <a:gd name="connsiteX20" fmla="*/ 2046581 w 2114642"/>
              <a:gd name="connsiteY20" fmla="*/ 116610 h 225320"/>
              <a:gd name="connsiteX21" fmla="*/ 2047174 w 2114642"/>
              <a:gd name="connsiteY21" fmla="*/ 115477 h 225320"/>
              <a:gd name="connsiteX22" fmla="*/ 2046857 w 2114642"/>
              <a:gd name="connsiteY22" fmla="*/ 118860 h 225320"/>
              <a:gd name="connsiteX23" fmla="*/ 2044026 w 2114642"/>
              <a:gd name="connsiteY23" fmla="*/ 121597 h 225320"/>
              <a:gd name="connsiteX24" fmla="*/ 2044508 w 2114642"/>
              <a:gd name="connsiteY24" fmla="*/ 120710 h 225320"/>
              <a:gd name="connsiteX25" fmla="*/ 2031068 w 2114642"/>
              <a:gd name="connsiteY25" fmla="*/ 120012 h 225320"/>
              <a:gd name="connsiteX26" fmla="*/ 2031009 w 2114642"/>
              <a:gd name="connsiteY26" fmla="*/ 112922 h 225320"/>
              <a:gd name="connsiteX27" fmla="*/ 1975711 w 2114642"/>
              <a:gd name="connsiteY27" fmla="*/ 91881 h 225320"/>
              <a:gd name="connsiteX28" fmla="*/ 1943445 w 2114642"/>
              <a:gd name="connsiteY28" fmla="*/ 89619 h 225320"/>
              <a:gd name="connsiteX29" fmla="*/ 1925001 w 2114642"/>
              <a:gd name="connsiteY29" fmla="*/ 73160 h 225320"/>
              <a:gd name="connsiteX30" fmla="*/ 1922704 w 2114642"/>
              <a:gd name="connsiteY30" fmla="*/ 81901 h 225320"/>
              <a:gd name="connsiteX31" fmla="*/ 1908877 w 2114642"/>
              <a:gd name="connsiteY31" fmla="*/ 72039 h 225320"/>
              <a:gd name="connsiteX32" fmla="*/ 1911080 w 2114642"/>
              <a:gd name="connsiteY32" fmla="*/ 64173 h 225320"/>
              <a:gd name="connsiteX33" fmla="*/ 1876605 w 2114642"/>
              <a:gd name="connsiteY33" fmla="*/ 64109 h 225320"/>
              <a:gd name="connsiteX34" fmla="*/ 1853532 w 2114642"/>
              <a:gd name="connsiteY34" fmla="*/ 50969 h 225320"/>
              <a:gd name="connsiteX35" fmla="*/ 1860487 w 2114642"/>
              <a:gd name="connsiteY35" fmla="*/ 58746 h 225320"/>
              <a:gd name="connsiteX36" fmla="*/ 1860041 w 2114642"/>
              <a:gd name="connsiteY36" fmla="*/ 61677 h 225320"/>
              <a:gd name="connsiteX37" fmla="*/ 1806846 w 2114642"/>
              <a:gd name="connsiteY37" fmla="*/ 51421 h 225320"/>
              <a:gd name="connsiteX38" fmla="*/ 1806846 w 2114642"/>
              <a:gd name="connsiteY38" fmla="*/ 48590 h 225320"/>
              <a:gd name="connsiteX39" fmla="*/ 1801354 w 2114642"/>
              <a:gd name="connsiteY39" fmla="*/ 77778 h 225320"/>
              <a:gd name="connsiteX40" fmla="*/ 1796760 w 2114642"/>
              <a:gd name="connsiteY40" fmla="*/ 72608 h 225320"/>
              <a:gd name="connsiteX41" fmla="*/ 1789846 w 2114642"/>
              <a:gd name="connsiteY41" fmla="*/ 77578 h 225320"/>
              <a:gd name="connsiteX42" fmla="*/ 1787491 w 2114642"/>
              <a:gd name="connsiteY42" fmla="*/ 69325 h 225320"/>
              <a:gd name="connsiteX43" fmla="*/ 1746878 w 2114642"/>
              <a:gd name="connsiteY43" fmla="*/ 66740 h 225320"/>
              <a:gd name="connsiteX44" fmla="*/ 1761322 w 2114642"/>
              <a:gd name="connsiteY44" fmla="*/ 98272 h 225320"/>
              <a:gd name="connsiteX45" fmla="*/ 1726760 w 2114642"/>
              <a:gd name="connsiteY45" fmla="*/ 86353 h 225320"/>
              <a:gd name="connsiteX46" fmla="*/ 1719846 w 2114642"/>
              <a:gd name="connsiteY46" fmla="*/ 75757 h 225320"/>
              <a:gd name="connsiteX47" fmla="*/ 1694529 w 2114642"/>
              <a:gd name="connsiteY47" fmla="*/ 78447 h 225320"/>
              <a:gd name="connsiteX48" fmla="*/ 1682940 w 2114642"/>
              <a:gd name="connsiteY48" fmla="*/ 66905 h 225320"/>
              <a:gd name="connsiteX49" fmla="*/ 1694470 w 2114642"/>
              <a:gd name="connsiteY49" fmla="*/ 67104 h 225320"/>
              <a:gd name="connsiteX50" fmla="*/ 1669136 w 2114642"/>
              <a:gd name="connsiteY50" fmla="*/ 49964 h 225320"/>
              <a:gd name="connsiteX51" fmla="*/ 1669036 w 2114642"/>
              <a:gd name="connsiteY51" fmla="*/ 50275 h 225320"/>
              <a:gd name="connsiteX52" fmla="*/ 1670164 w 2114642"/>
              <a:gd name="connsiteY52" fmla="*/ 51997 h 225320"/>
              <a:gd name="connsiteX53" fmla="*/ 1668554 w 2114642"/>
              <a:gd name="connsiteY53" fmla="*/ 52278 h 225320"/>
              <a:gd name="connsiteX54" fmla="*/ 1653018 w 2114642"/>
              <a:gd name="connsiteY54" fmla="*/ 61595 h 225320"/>
              <a:gd name="connsiteX55" fmla="*/ 1614038 w 2114642"/>
              <a:gd name="connsiteY55" fmla="*/ 56261 h 225320"/>
              <a:gd name="connsiteX56" fmla="*/ 1609444 w 2114642"/>
              <a:gd name="connsiteY56" fmla="*/ 68062 h 225320"/>
              <a:gd name="connsiteX57" fmla="*/ 1595617 w 2114642"/>
              <a:gd name="connsiteY57" fmla="*/ 61031 h 225320"/>
              <a:gd name="connsiteX58" fmla="*/ 1595617 w 2114642"/>
              <a:gd name="connsiteY58" fmla="*/ 51638 h 225320"/>
              <a:gd name="connsiteX59" fmla="*/ 1652084 w 2114642"/>
              <a:gd name="connsiteY59" fmla="*/ 48143 h 225320"/>
              <a:gd name="connsiteX60" fmla="*/ 1652389 w 2114642"/>
              <a:gd name="connsiteY60" fmla="*/ 43855 h 225320"/>
              <a:gd name="connsiteX61" fmla="*/ 1623495 w 2114642"/>
              <a:gd name="connsiteY61" fmla="*/ 47092 h 225320"/>
              <a:gd name="connsiteX62" fmla="*/ 1617832 w 2114642"/>
              <a:gd name="connsiteY62" fmla="*/ 29106 h 225320"/>
              <a:gd name="connsiteX63" fmla="*/ 1611453 w 2114642"/>
              <a:gd name="connsiteY63" fmla="*/ 38298 h 225320"/>
              <a:gd name="connsiteX64" fmla="*/ 1540783 w 2114642"/>
              <a:gd name="connsiteY64" fmla="*/ 29164 h 225320"/>
              <a:gd name="connsiteX65" fmla="*/ 1543908 w 2114642"/>
              <a:gd name="connsiteY65" fmla="*/ 33881 h 225320"/>
              <a:gd name="connsiteX66" fmla="*/ 1527673 w 2114642"/>
              <a:gd name="connsiteY66" fmla="*/ 31708 h 225320"/>
              <a:gd name="connsiteX67" fmla="*/ 1469667 w 2114642"/>
              <a:gd name="connsiteY67" fmla="*/ 12335 h 225320"/>
              <a:gd name="connsiteX68" fmla="*/ 1466595 w 2114642"/>
              <a:gd name="connsiteY68" fmla="*/ 23408 h 225320"/>
              <a:gd name="connsiteX69" fmla="*/ 1452973 w 2114642"/>
              <a:gd name="connsiteY69" fmla="*/ 21569 h 225320"/>
              <a:gd name="connsiteX70" fmla="*/ 1443228 w 2114642"/>
              <a:gd name="connsiteY70" fmla="*/ 26456 h 225320"/>
              <a:gd name="connsiteX71" fmla="*/ 1426076 w 2114642"/>
              <a:gd name="connsiteY71" fmla="*/ 25581 h 225320"/>
              <a:gd name="connsiteX72" fmla="*/ 1426076 w 2114642"/>
              <a:gd name="connsiteY72" fmla="*/ 25575 h 225320"/>
              <a:gd name="connsiteX73" fmla="*/ 1426035 w 2114642"/>
              <a:gd name="connsiteY73" fmla="*/ 25546 h 225320"/>
              <a:gd name="connsiteX74" fmla="*/ 1424696 w 2114642"/>
              <a:gd name="connsiteY74" fmla="*/ 24242 h 225320"/>
              <a:gd name="connsiteX75" fmla="*/ 1424772 w 2114642"/>
              <a:gd name="connsiteY75" fmla="*/ 25164 h 225320"/>
              <a:gd name="connsiteX76" fmla="*/ 1408754 w 2114642"/>
              <a:gd name="connsiteY76" fmla="*/ 28712 h 225320"/>
              <a:gd name="connsiteX77" fmla="*/ 1395144 w 2114642"/>
              <a:gd name="connsiteY77" fmla="*/ 40249 h 225320"/>
              <a:gd name="connsiteX78" fmla="*/ 1387237 w 2114642"/>
              <a:gd name="connsiteY78" fmla="*/ 24371 h 225320"/>
              <a:gd name="connsiteX79" fmla="*/ 1349861 w 2114642"/>
              <a:gd name="connsiteY79" fmla="*/ 31238 h 225320"/>
              <a:gd name="connsiteX80" fmla="*/ 1341714 w 2114642"/>
              <a:gd name="connsiteY80" fmla="*/ 0 h 225320"/>
              <a:gd name="connsiteX81" fmla="*/ 1325613 w 2114642"/>
              <a:gd name="connsiteY81" fmla="*/ 16477 h 225320"/>
              <a:gd name="connsiteX82" fmla="*/ 1327692 w 2114642"/>
              <a:gd name="connsiteY82" fmla="*/ 3842 h 225320"/>
              <a:gd name="connsiteX83" fmla="*/ 1313090 w 2114642"/>
              <a:gd name="connsiteY83" fmla="*/ 8893 h 225320"/>
              <a:gd name="connsiteX84" fmla="*/ 1305459 w 2114642"/>
              <a:gd name="connsiteY84" fmla="*/ 38851 h 225320"/>
              <a:gd name="connsiteX85" fmla="*/ 1308567 w 2114642"/>
              <a:gd name="connsiteY85" fmla="*/ 42369 h 225320"/>
              <a:gd name="connsiteX86" fmla="*/ 1280895 w 2114642"/>
              <a:gd name="connsiteY86" fmla="*/ 45547 h 225320"/>
              <a:gd name="connsiteX87" fmla="*/ 1281264 w 2114642"/>
              <a:gd name="connsiteY87" fmla="*/ 39878 h 225320"/>
              <a:gd name="connsiteX88" fmla="*/ 1270744 w 2114642"/>
              <a:gd name="connsiteY88" fmla="*/ 42751 h 225320"/>
              <a:gd name="connsiteX89" fmla="*/ 1270080 w 2114642"/>
              <a:gd name="connsiteY89" fmla="*/ 35497 h 225320"/>
              <a:gd name="connsiteX90" fmla="*/ 1255061 w 2114642"/>
              <a:gd name="connsiteY90" fmla="*/ 37746 h 225320"/>
              <a:gd name="connsiteX91" fmla="*/ 1257122 w 2114642"/>
              <a:gd name="connsiteY91" fmla="*/ 39702 h 225320"/>
              <a:gd name="connsiteX92" fmla="*/ 1235395 w 2114642"/>
              <a:gd name="connsiteY92" fmla="*/ 39367 h 225320"/>
              <a:gd name="connsiteX93" fmla="*/ 1235635 w 2114642"/>
              <a:gd name="connsiteY93" fmla="*/ 35338 h 225320"/>
              <a:gd name="connsiteX94" fmla="*/ 1179668 w 2114642"/>
              <a:gd name="connsiteY94" fmla="*/ 40566 h 225320"/>
              <a:gd name="connsiteX95" fmla="*/ 1182540 w 2114642"/>
              <a:gd name="connsiteY95" fmla="*/ 32342 h 225320"/>
              <a:gd name="connsiteX96" fmla="*/ 1171615 w 2114642"/>
              <a:gd name="connsiteY96" fmla="*/ 40912 h 225320"/>
              <a:gd name="connsiteX97" fmla="*/ 1171174 w 2114642"/>
              <a:gd name="connsiteY97" fmla="*/ 30809 h 225320"/>
              <a:gd name="connsiteX98" fmla="*/ 1155679 w 2114642"/>
              <a:gd name="connsiteY98" fmla="*/ 22967 h 225320"/>
              <a:gd name="connsiteX99" fmla="*/ 1158199 w 2114642"/>
              <a:gd name="connsiteY99" fmla="*/ 36201 h 225320"/>
              <a:gd name="connsiteX100" fmla="*/ 1148048 w 2114642"/>
              <a:gd name="connsiteY100" fmla="*/ 33411 h 225320"/>
              <a:gd name="connsiteX101" fmla="*/ 1142826 w 2114642"/>
              <a:gd name="connsiteY101" fmla="*/ 9751 h 225320"/>
              <a:gd name="connsiteX102" fmla="*/ 1135219 w 2114642"/>
              <a:gd name="connsiteY102" fmla="*/ 20183 h 225320"/>
              <a:gd name="connsiteX103" fmla="*/ 1133733 w 2114642"/>
              <a:gd name="connsiteY103" fmla="*/ 8500 h 225320"/>
              <a:gd name="connsiteX104" fmla="*/ 1118426 w 2114642"/>
              <a:gd name="connsiteY104" fmla="*/ 13604 h 225320"/>
              <a:gd name="connsiteX105" fmla="*/ 1116775 w 2114642"/>
              <a:gd name="connsiteY105" fmla="*/ 4770 h 225320"/>
              <a:gd name="connsiteX106" fmla="*/ 1100710 w 2114642"/>
              <a:gd name="connsiteY106" fmla="*/ 21246 h 225320"/>
              <a:gd name="connsiteX107" fmla="*/ 1110402 w 2114642"/>
              <a:gd name="connsiteY107" fmla="*/ 13945 h 225320"/>
              <a:gd name="connsiteX108" fmla="*/ 1109221 w 2114642"/>
              <a:gd name="connsiteY108" fmla="*/ 31020 h 225320"/>
              <a:gd name="connsiteX109" fmla="*/ 1088339 w 2114642"/>
              <a:gd name="connsiteY109" fmla="*/ 33922 h 225320"/>
              <a:gd name="connsiteX110" fmla="*/ 1093303 w 2114642"/>
              <a:gd name="connsiteY110" fmla="*/ 28847 h 225320"/>
              <a:gd name="connsiteX111" fmla="*/ 1074271 w 2114642"/>
              <a:gd name="connsiteY111" fmla="*/ 21945 h 225320"/>
              <a:gd name="connsiteX112" fmla="*/ 1074717 w 2114642"/>
              <a:gd name="connsiteY112" fmla="*/ 32066 h 225320"/>
              <a:gd name="connsiteX113" fmla="*/ 1069519 w 2114642"/>
              <a:gd name="connsiteY113" fmla="*/ 24177 h 225320"/>
              <a:gd name="connsiteX114" fmla="*/ 1052637 w 2114642"/>
              <a:gd name="connsiteY114" fmla="*/ 36219 h 225320"/>
              <a:gd name="connsiteX115" fmla="*/ 1053395 w 2114642"/>
              <a:gd name="connsiteY115" fmla="*/ 32001 h 225320"/>
              <a:gd name="connsiteX116" fmla="*/ 1047033 w 2114642"/>
              <a:gd name="connsiteY116" fmla="*/ 34040 h 225320"/>
              <a:gd name="connsiteX117" fmla="*/ 1049036 w 2114642"/>
              <a:gd name="connsiteY117" fmla="*/ 21393 h 225320"/>
              <a:gd name="connsiteX118" fmla="*/ 1042493 w 2114642"/>
              <a:gd name="connsiteY118" fmla="*/ 33429 h 225320"/>
              <a:gd name="connsiteX119" fmla="*/ 1032342 w 2114642"/>
              <a:gd name="connsiteY119" fmla="*/ 30609 h 225320"/>
              <a:gd name="connsiteX120" fmla="*/ 1034821 w 2114642"/>
              <a:gd name="connsiteY120" fmla="*/ 28078 h 225320"/>
              <a:gd name="connsiteX121" fmla="*/ 1001780 w 2114642"/>
              <a:gd name="connsiteY121" fmla="*/ 25023 h 225320"/>
              <a:gd name="connsiteX122" fmla="*/ 1001322 w 2114642"/>
              <a:gd name="connsiteY122" fmla="*/ 14908 h 225320"/>
              <a:gd name="connsiteX123" fmla="*/ 984411 w 2114642"/>
              <a:gd name="connsiteY123" fmla="*/ 26991 h 225320"/>
              <a:gd name="connsiteX124" fmla="*/ 963540 w 2114642"/>
              <a:gd name="connsiteY124" fmla="*/ 14092 h 225320"/>
              <a:gd name="connsiteX125" fmla="*/ 903720 w 2114642"/>
              <a:gd name="connsiteY125" fmla="*/ 21898 h 225320"/>
              <a:gd name="connsiteX126" fmla="*/ 851635 w 2114642"/>
              <a:gd name="connsiteY126" fmla="*/ 8893 h 225320"/>
              <a:gd name="connsiteX127" fmla="*/ 763296 w 2114642"/>
              <a:gd name="connsiteY127" fmla="*/ 27437 h 225320"/>
              <a:gd name="connsiteX128" fmla="*/ 690635 w 2114642"/>
              <a:gd name="connsiteY128" fmla="*/ 22315 h 225320"/>
              <a:gd name="connsiteX129" fmla="*/ 684637 w 2114642"/>
              <a:gd name="connsiteY129" fmla="*/ 31537 h 225320"/>
              <a:gd name="connsiteX130" fmla="*/ 627430 w 2114642"/>
              <a:gd name="connsiteY130" fmla="*/ 20506 h 225320"/>
              <a:gd name="connsiteX131" fmla="*/ 618637 w 2114642"/>
              <a:gd name="connsiteY131" fmla="*/ 26145 h 225320"/>
              <a:gd name="connsiteX132" fmla="*/ 621415 w 2114642"/>
              <a:gd name="connsiteY132" fmla="*/ 34187 h 225320"/>
              <a:gd name="connsiteX133" fmla="*/ 604628 w 2114642"/>
              <a:gd name="connsiteY133" fmla="*/ 23531 h 225320"/>
              <a:gd name="connsiteX134" fmla="*/ 606108 w 2114642"/>
              <a:gd name="connsiteY134" fmla="*/ 22327 h 225320"/>
              <a:gd name="connsiteX135" fmla="*/ 581901 w 2114642"/>
              <a:gd name="connsiteY135" fmla="*/ 17663 h 225320"/>
              <a:gd name="connsiteX136" fmla="*/ 585467 w 2114642"/>
              <a:gd name="connsiteY136" fmla="*/ 30192 h 225320"/>
              <a:gd name="connsiteX137" fmla="*/ 574418 w 2114642"/>
              <a:gd name="connsiteY137" fmla="*/ 28078 h 225320"/>
              <a:gd name="connsiteX138" fmla="*/ 577372 w 2114642"/>
              <a:gd name="connsiteY138" fmla="*/ 25669 h 225320"/>
              <a:gd name="connsiteX139" fmla="*/ 462653 w 2114642"/>
              <a:gd name="connsiteY139" fmla="*/ 39132 h 225320"/>
              <a:gd name="connsiteX140" fmla="*/ 453184 w 2114642"/>
              <a:gd name="connsiteY140" fmla="*/ 31373 h 225320"/>
              <a:gd name="connsiteX141" fmla="*/ 422816 w 2114642"/>
              <a:gd name="connsiteY141" fmla="*/ 40436 h 225320"/>
              <a:gd name="connsiteX142" fmla="*/ 422170 w 2114642"/>
              <a:gd name="connsiteY142" fmla="*/ 43180 h 225320"/>
              <a:gd name="connsiteX143" fmla="*/ 405881 w 2114642"/>
              <a:gd name="connsiteY143" fmla="*/ 41394 h 225320"/>
              <a:gd name="connsiteX144" fmla="*/ 403085 w 2114642"/>
              <a:gd name="connsiteY144" fmla="*/ 40989 h 225320"/>
              <a:gd name="connsiteX145" fmla="*/ 256041 w 2114642"/>
              <a:gd name="connsiteY145" fmla="*/ 34739 h 225320"/>
              <a:gd name="connsiteX146" fmla="*/ 258197 w 2114642"/>
              <a:gd name="connsiteY146" fmla="*/ 39597 h 225320"/>
              <a:gd name="connsiteX147" fmla="*/ 220762 w 2114642"/>
              <a:gd name="connsiteY147" fmla="*/ 36801 h 225320"/>
              <a:gd name="connsiteX148" fmla="*/ 196397 w 2114642"/>
              <a:gd name="connsiteY148" fmla="*/ 49905 h 225320"/>
              <a:gd name="connsiteX149" fmla="*/ 181048 w 2114642"/>
              <a:gd name="connsiteY149" fmla="*/ 42492 h 225320"/>
              <a:gd name="connsiteX150" fmla="*/ 144154 w 2114642"/>
              <a:gd name="connsiteY150" fmla="*/ 54663 h 225320"/>
              <a:gd name="connsiteX151" fmla="*/ 101720 w 2114642"/>
              <a:gd name="connsiteY151" fmla="*/ 52331 h 225320"/>
              <a:gd name="connsiteX152" fmla="*/ 101550 w 2114642"/>
              <a:gd name="connsiteY152" fmla="*/ 53853 h 225320"/>
              <a:gd name="connsiteX153" fmla="*/ 42040 w 2114642"/>
              <a:gd name="connsiteY153" fmla="*/ 51262 h 225320"/>
              <a:gd name="connsiteX154" fmla="*/ 43162 w 2114642"/>
              <a:gd name="connsiteY154" fmla="*/ 48725 h 225320"/>
              <a:gd name="connsiteX155" fmla="*/ 0 w 2114642"/>
              <a:gd name="connsiteY155" fmla="*/ 103482 h 225320"/>
              <a:gd name="connsiteX156" fmla="*/ 12300 w 2114642"/>
              <a:gd name="connsiteY156" fmla="*/ 163732 h 225320"/>
              <a:gd name="connsiteX157" fmla="*/ 49735 w 2114642"/>
              <a:gd name="connsiteY157" fmla="*/ 212662 h 225320"/>
              <a:gd name="connsiteX158" fmla="*/ 151179 w 2114642"/>
              <a:gd name="connsiteY158" fmla="*/ 202053 h 225320"/>
              <a:gd name="connsiteX159" fmla="*/ 232146 w 2114642"/>
              <a:gd name="connsiteY159" fmla="*/ 221185 h 225320"/>
              <a:gd name="connsiteX160" fmla="*/ 429189 w 2114642"/>
              <a:gd name="connsiteY160" fmla="*/ 214712 h 225320"/>
              <a:gd name="connsiteX161" fmla="*/ 443263 w 2114642"/>
              <a:gd name="connsiteY161" fmla="*/ 201120 h 225320"/>
              <a:gd name="connsiteX162" fmla="*/ 573349 w 2114642"/>
              <a:gd name="connsiteY162" fmla="*/ 214512 h 225320"/>
              <a:gd name="connsiteX163" fmla="*/ 574212 w 2114642"/>
              <a:gd name="connsiteY163" fmla="*/ 202811 h 225320"/>
              <a:gd name="connsiteX164" fmla="*/ 588075 w 2114642"/>
              <a:gd name="connsiteY164" fmla="*/ 211411 h 225320"/>
              <a:gd name="connsiteX165" fmla="*/ 908501 w 2114642"/>
              <a:gd name="connsiteY165" fmla="*/ 207980 h 225320"/>
              <a:gd name="connsiteX166" fmla="*/ 954300 w 2114642"/>
              <a:gd name="connsiteY166" fmla="*/ 219346 h 225320"/>
              <a:gd name="connsiteX167" fmla="*/ 1052144 w 2114642"/>
              <a:gd name="connsiteY167" fmla="*/ 206647 h 225320"/>
              <a:gd name="connsiteX168" fmla="*/ 1050934 w 2114642"/>
              <a:gd name="connsiteY168" fmla="*/ 207933 h 225320"/>
              <a:gd name="connsiteX169" fmla="*/ 1066012 w 2114642"/>
              <a:gd name="connsiteY169" fmla="*/ 205678 h 225320"/>
              <a:gd name="connsiteX170" fmla="*/ 1066247 w 2114642"/>
              <a:gd name="connsiteY170" fmla="*/ 208926 h 225320"/>
              <a:gd name="connsiteX171" fmla="*/ 1130867 w 2114642"/>
              <a:gd name="connsiteY171" fmla="*/ 213032 h 225320"/>
              <a:gd name="connsiteX172" fmla="*/ 1129651 w 2114642"/>
              <a:gd name="connsiteY172" fmla="*/ 214307 h 225320"/>
              <a:gd name="connsiteX173" fmla="*/ 1484428 w 2114642"/>
              <a:gd name="connsiteY173" fmla="*/ 210923 h 225320"/>
              <a:gd name="connsiteX174" fmla="*/ 1669899 w 2114642"/>
              <a:gd name="connsiteY174" fmla="*/ 219564 h 225320"/>
              <a:gd name="connsiteX175" fmla="*/ 1823234 w 2114642"/>
              <a:gd name="connsiteY175" fmla="*/ 216997 h 225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</a:cxnLst>
            <a:rect l="l" t="t" r="r" b="b"/>
            <a:pathLst>
              <a:path w="2114642" h="225320">
                <a:moveTo>
                  <a:pt x="1823234" y="216997"/>
                </a:moveTo>
                <a:lnTo>
                  <a:pt x="1808162" y="202782"/>
                </a:lnTo>
                <a:cubicBezTo>
                  <a:pt x="1856551" y="196244"/>
                  <a:pt x="1879131" y="210489"/>
                  <a:pt x="1920549" y="199028"/>
                </a:cubicBezTo>
                <a:lnTo>
                  <a:pt x="1918258" y="202106"/>
                </a:lnTo>
                <a:cubicBezTo>
                  <a:pt x="1924284" y="205396"/>
                  <a:pt x="1927686" y="173477"/>
                  <a:pt x="1994297" y="212462"/>
                </a:cubicBezTo>
                <a:lnTo>
                  <a:pt x="1994297" y="213884"/>
                </a:lnTo>
                <a:cubicBezTo>
                  <a:pt x="1996611" y="213637"/>
                  <a:pt x="1996593" y="210800"/>
                  <a:pt x="2001210" y="214583"/>
                </a:cubicBezTo>
                <a:lnTo>
                  <a:pt x="1989697" y="205877"/>
                </a:lnTo>
                <a:cubicBezTo>
                  <a:pt x="1996593" y="202306"/>
                  <a:pt x="2002626" y="195516"/>
                  <a:pt x="2011819" y="194558"/>
                </a:cubicBezTo>
                <a:cubicBezTo>
                  <a:pt x="2013775" y="196133"/>
                  <a:pt x="2014444" y="199046"/>
                  <a:pt x="2014632" y="201325"/>
                </a:cubicBezTo>
                <a:lnTo>
                  <a:pt x="2037188" y="198946"/>
                </a:lnTo>
                <a:lnTo>
                  <a:pt x="2044102" y="208127"/>
                </a:lnTo>
                <a:cubicBezTo>
                  <a:pt x="2050992" y="203152"/>
                  <a:pt x="2047856" y="183774"/>
                  <a:pt x="2066294" y="194564"/>
                </a:cubicBezTo>
                <a:cubicBezTo>
                  <a:pt x="2059339" y="181119"/>
                  <a:pt x="2075446" y="186499"/>
                  <a:pt x="2073167" y="179656"/>
                </a:cubicBezTo>
                <a:cubicBezTo>
                  <a:pt x="2074095" y="181318"/>
                  <a:pt x="2076209" y="183803"/>
                  <a:pt x="2077913" y="186106"/>
                </a:cubicBezTo>
                <a:cubicBezTo>
                  <a:pt x="2088880" y="184543"/>
                  <a:pt x="2109533" y="180778"/>
                  <a:pt x="2114643" y="173876"/>
                </a:cubicBezTo>
                <a:cubicBezTo>
                  <a:pt x="2114643" y="173876"/>
                  <a:pt x="2071728" y="145569"/>
                  <a:pt x="2060185" y="131196"/>
                </a:cubicBezTo>
                <a:cubicBezTo>
                  <a:pt x="2075628" y="134849"/>
                  <a:pt x="2064256" y="129551"/>
                  <a:pt x="2061213" y="125028"/>
                </a:cubicBezTo>
                <a:lnTo>
                  <a:pt x="2060185" y="128376"/>
                </a:lnTo>
                <a:cubicBezTo>
                  <a:pt x="2050934" y="125092"/>
                  <a:pt x="2050934" y="116610"/>
                  <a:pt x="2046311" y="114255"/>
                </a:cubicBezTo>
                <a:cubicBezTo>
                  <a:pt x="2046311" y="114936"/>
                  <a:pt x="2046452" y="115765"/>
                  <a:pt x="2046581" y="116610"/>
                </a:cubicBezTo>
                <a:lnTo>
                  <a:pt x="2047174" y="115477"/>
                </a:lnTo>
                <a:cubicBezTo>
                  <a:pt x="2047609" y="116975"/>
                  <a:pt x="2047351" y="118014"/>
                  <a:pt x="2046857" y="118860"/>
                </a:cubicBezTo>
                <a:cubicBezTo>
                  <a:pt x="2046969" y="120675"/>
                  <a:pt x="2046540" y="122103"/>
                  <a:pt x="2044026" y="121597"/>
                </a:cubicBezTo>
                <a:lnTo>
                  <a:pt x="2044508" y="120710"/>
                </a:lnTo>
                <a:cubicBezTo>
                  <a:pt x="2040642" y="121944"/>
                  <a:pt x="2033975" y="120617"/>
                  <a:pt x="2031068" y="120012"/>
                </a:cubicBezTo>
                <a:lnTo>
                  <a:pt x="2031009" y="112922"/>
                </a:lnTo>
                <a:cubicBezTo>
                  <a:pt x="2024154" y="126420"/>
                  <a:pt x="1984916" y="92327"/>
                  <a:pt x="1975711" y="91881"/>
                </a:cubicBezTo>
                <a:cubicBezTo>
                  <a:pt x="1966466" y="82941"/>
                  <a:pt x="1954988" y="94090"/>
                  <a:pt x="1943445" y="89619"/>
                </a:cubicBezTo>
                <a:cubicBezTo>
                  <a:pt x="1925042" y="87334"/>
                  <a:pt x="1934241" y="79275"/>
                  <a:pt x="1925001" y="73160"/>
                </a:cubicBezTo>
                <a:cubicBezTo>
                  <a:pt x="1913459" y="68714"/>
                  <a:pt x="1927333" y="81425"/>
                  <a:pt x="1922704" y="81901"/>
                </a:cubicBezTo>
                <a:lnTo>
                  <a:pt x="1908877" y="72039"/>
                </a:lnTo>
                <a:cubicBezTo>
                  <a:pt x="1916913" y="71187"/>
                  <a:pt x="1912548" y="66911"/>
                  <a:pt x="1911080" y="64173"/>
                </a:cubicBezTo>
                <a:cubicBezTo>
                  <a:pt x="1899132" y="62969"/>
                  <a:pt x="1880282" y="49970"/>
                  <a:pt x="1876605" y="64109"/>
                </a:cubicBezTo>
                <a:cubicBezTo>
                  <a:pt x="1860481" y="57336"/>
                  <a:pt x="1860446" y="51668"/>
                  <a:pt x="1853532" y="50969"/>
                </a:cubicBezTo>
                <a:cubicBezTo>
                  <a:pt x="1855852" y="53547"/>
                  <a:pt x="1860446" y="55891"/>
                  <a:pt x="1860487" y="58746"/>
                </a:cubicBezTo>
                <a:cubicBezTo>
                  <a:pt x="1854026" y="52502"/>
                  <a:pt x="1857403" y="60285"/>
                  <a:pt x="1860041" y="61677"/>
                </a:cubicBezTo>
                <a:cubicBezTo>
                  <a:pt x="1850190" y="67821"/>
                  <a:pt x="1808913" y="35890"/>
                  <a:pt x="1806846" y="51421"/>
                </a:cubicBezTo>
                <a:lnTo>
                  <a:pt x="1806846" y="48590"/>
                </a:lnTo>
                <a:cubicBezTo>
                  <a:pt x="1804555" y="60156"/>
                  <a:pt x="1808232" y="71387"/>
                  <a:pt x="1801354" y="77778"/>
                </a:cubicBezTo>
                <a:lnTo>
                  <a:pt x="1796760" y="72608"/>
                </a:lnTo>
                <a:lnTo>
                  <a:pt x="1789846" y="77578"/>
                </a:lnTo>
                <a:cubicBezTo>
                  <a:pt x="1785212" y="73818"/>
                  <a:pt x="1787491" y="70740"/>
                  <a:pt x="1787491" y="69325"/>
                </a:cubicBezTo>
                <a:cubicBezTo>
                  <a:pt x="1776231" y="74664"/>
                  <a:pt x="1760518" y="68291"/>
                  <a:pt x="1746878" y="66740"/>
                </a:cubicBezTo>
                <a:lnTo>
                  <a:pt x="1761322" y="98272"/>
                </a:lnTo>
                <a:cubicBezTo>
                  <a:pt x="1749815" y="90988"/>
                  <a:pt x="1729057" y="76203"/>
                  <a:pt x="1726760" y="86353"/>
                </a:cubicBezTo>
                <a:lnTo>
                  <a:pt x="1719846" y="75757"/>
                </a:lnTo>
                <a:cubicBezTo>
                  <a:pt x="1696773" y="55527"/>
                  <a:pt x="1703740" y="84544"/>
                  <a:pt x="1694529" y="78447"/>
                </a:cubicBezTo>
                <a:lnTo>
                  <a:pt x="1682940" y="66905"/>
                </a:lnTo>
                <a:lnTo>
                  <a:pt x="1694470" y="67104"/>
                </a:lnTo>
                <a:cubicBezTo>
                  <a:pt x="1682940" y="61254"/>
                  <a:pt x="1678329" y="57483"/>
                  <a:pt x="1669136" y="49964"/>
                </a:cubicBezTo>
                <a:cubicBezTo>
                  <a:pt x="1669136" y="50082"/>
                  <a:pt x="1669036" y="50164"/>
                  <a:pt x="1669036" y="50275"/>
                </a:cubicBezTo>
                <a:cubicBezTo>
                  <a:pt x="1669670" y="50757"/>
                  <a:pt x="1670076" y="51303"/>
                  <a:pt x="1670164" y="51997"/>
                </a:cubicBezTo>
                <a:lnTo>
                  <a:pt x="1668554" y="52278"/>
                </a:lnTo>
                <a:cubicBezTo>
                  <a:pt x="1667156" y="58029"/>
                  <a:pt x="1661141" y="61976"/>
                  <a:pt x="1653018" y="61595"/>
                </a:cubicBezTo>
                <a:cubicBezTo>
                  <a:pt x="1641481" y="59973"/>
                  <a:pt x="1632459" y="68479"/>
                  <a:pt x="1614038" y="56261"/>
                </a:cubicBezTo>
                <a:lnTo>
                  <a:pt x="1609444" y="68062"/>
                </a:lnTo>
                <a:lnTo>
                  <a:pt x="1595617" y="61031"/>
                </a:lnTo>
                <a:lnTo>
                  <a:pt x="1595617" y="51638"/>
                </a:lnTo>
                <a:cubicBezTo>
                  <a:pt x="1609168" y="52202"/>
                  <a:pt x="1634667" y="48625"/>
                  <a:pt x="1652084" y="48143"/>
                </a:cubicBezTo>
                <a:lnTo>
                  <a:pt x="1652389" y="43855"/>
                </a:lnTo>
                <a:cubicBezTo>
                  <a:pt x="1642063" y="43867"/>
                  <a:pt x="1630315" y="48032"/>
                  <a:pt x="1623495" y="47092"/>
                </a:cubicBezTo>
                <a:cubicBezTo>
                  <a:pt x="1620164" y="45218"/>
                  <a:pt x="1611653" y="35444"/>
                  <a:pt x="1617832" y="29106"/>
                </a:cubicBezTo>
                <a:lnTo>
                  <a:pt x="1611453" y="38298"/>
                </a:lnTo>
                <a:cubicBezTo>
                  <a:pt x="1576979" y="39350"/>
                  <a:pt x="1576762" y="39802"/>
                  <a:pt x="1540783" y="29164"/>
                </a:cubicBezTo>
                <a:lnTo>
                  <a:pt x="1543908" y="33881"/>
                </a:lnTo>
                <a:cubicBezTo>
                  <a:pt x="1536771" y="36654"/>
                  <a:pt x="1529658" y="39350"/>
                  <a:pt x="1527673" y="31708"/>
                </a:cubicBezTo>
                <a:cubicBezTo>
                  <a:pt x="1506074" y="30157"/>
                  <a:pt x="1483694" y="24236"/>
                  <a:pt x="1469667" y="12335"/>
                </a:cubicBezTo>
                <a:lnTo>
                  <a:pt x="1466595" y="23408"/>
                </a:lnTo>
                <a:cubicBezTo>
                  <a:pt x="1462031" y="22797"/>
                  <a:pt x="1455193" y="6068"/>
                  <a:pt x="1452973" y="21569"/>
                </a:cubicBezTo>
                <a:lnTo>
                  <a:pt x="1443228" y="26456"/>
                </a:lnTo>
                <a:cubicBezTo>
                  <a:pt x="1436996" y="25611"/>
                  <a:pt x="1433172" y="31937"/>
                  <a:pt x="1426076" y="25581"/>
                </a:cubicBezTo>
                <a:cubicBezTo>
                  <a:pt x="1426076" y="25569"/>
                  <a:pt x="1426076" y="25575"/>
                  <a:pt x="1426076" y="25575"/>
                </a:cubicBezTo>
                <a:cubicBezTo>
                  <a:pt x="1426058" y="25546"/>
                  <a:pt x="1426035" y="25546"/>
                  <a:pt x="1426035" y="25546"/>
                </a:cubicBezTo>
                <a:cubicBezTo>
                  <a:pt x="1425600" y="25152"/>
                  <a:pt x="1425136" y="24735"/>
                  <a:pt x="1424696" y="24242"/>
                </a:cubicBezTo>
                <a:cubicBezTo>
                  <a:pt x="1424696" y="24583"/>
                  <a:pt x="1424737" y="24870"/>
                  <a:pt x="1424772" y="25164"/>
                </a:cubicBezTo>
                <a:cubicBezTo>
                  <a:pt x="1410663" y="20271"/>
                  <a:pt x="1424913" y="35085"/>
                  <a:pt x="1408754" y="28712"/>
                </a:cubicBezTo>
                <a:cubicBezTo>
                  <a:pt x="1403567" y="20841"/>
                  <a:pt x="1403021" y="42763"/>
                  <a:pt x="1395144" y="40249"/>
                </a:cubicBezTo>
                <a:lnTo>
                  <a:pt x="1387237" y="24371"/>
                </a:lnTo>
                <a:cubicBezTo>
                  <a:pt x="1372969" y="15261"/>
                  <a:pt x="1370531" y="31185"/>
                  <a:pt x="1349861" y="31238"/>
                </a:cubicBezTo>
                <a:cubicBezTo>
                  <a:pt x="1339934" y="25581"/>
                  <a:pt x="1335141" y="12030"/>
                  <a:pt x="1341714" y="0"/>
                </a:cubicBezTo>
                <a:cubicBezTo>
                  <a:pt x="1332674" y="14562"/>
                  <a:pt x="1337602" y="9492"/>
                  <a:pt x="1325613" y="16477"/>
                </a:cubicBezTo>
                <a:cubicBezTo>
                  <a:pt x="1323769" y="10491"/>
                  <a:pt x="1325043" y="9222"/>
                  <a:pt x="1327692" y="3842"/>
                </a:cubicBezTo>
                <a:cubicBezTo>
                  <a:pt x="1317043" y="-3172"/>
                  <a:pt x="1321120" y="9252"/>
                  <a:pt x="1313090" y="8893"/>
                </a:cubicBezTo>
                <a:cubicBezTo>
                  <a:pt x="1310758" y="20171"/>
                  <a:pt x="1308067" y="38122"/>
                  <a:pt x="1305459" y="38851"/>
                </a:cubicBezTo>
                <a:lnTo>
                  <a:pt x="1308567" y="42369"/>
                </a:lnTo>
                <a:cubicBezTo>
                  <a:pt x="1300067" y="48390"/>
                  <a:pt x="1290780" y="51204"/>
                  <a:pt x="1280895" y="45547"/>
                </a:cubicBezTo>
                <a:lnTo>
                  <a:pt x="1281264" y="39878"/>
                </a:lnTo>
                <a:lnTo>
                  <a:pt x="1270744" y="42751"/>
                </a:lnTo>
                <a:lnTo>
                  <a:pt x="1270080" y="35497"/>
                </a:lnTo>
                <a:lnTo>
                  <a:pt x="1255061" y="37746"/>
                </a:lnTo>
                <a:lnTo>
                  <a:pt x="1257122" y="39702"/>
                </a:lnTo>
                <a:cubicBezTo>
                  <a:pt x="1253592" y="40660"/>
                  <a:pt x="1242014" y="43156"/>
                  <a:pt x="1235395" y="39367"/>
                </a:cubicBezTo>
                <a:lnTo>
                  <a:pt x="1235635" y="35338"/>
                </a:lnTo>
                <a:cubicBezTo>
                  <a:pt x="1216950" y="22768"/>
                  <a:pt x="1201548" y="39238"/>
                  <a:pt x="1179668" y="40566"/>
                </a:cubicBezTo>
                <a:lnTo>
                  <a:pt x="1182540" y="32342"/>
                </a:lnTo>
                <a:cubicBezTo>
                  <a:pt x="1175086" y="24166"/>
                  <a:pt x="1180496" y="45001"/>
                  <a:pt x="1171615" y="40912"/>
                </a:cubicBezTo>
                <a:lnTo>
                  <a:pt x="1171174" y="30809"/>
                </a:lnTo>
                <a:cubicBezTo>
                  <a:pt x="1163350" y="44090"/>
                  <a:pt x="1161065" y="27990"/>
                  <a:pt x="1155679" y="22967"/>
                </a:cubicBezTo>
                <a:lnTo>
                  <a:pt x="1158199" y="36201"/>
                </a:lnTo>
                <a:lnTo>
                  <a:pt x="1148048" y="33411"/>
                </a:lnTo>
                <a:cubicBezTo>
                  <a:pt x="1136870" y="29023"/>
                  <a:pt x="1141193" y="16688"/>
                  <a:pt x="1142826" y="9751"/>
                </a:cubicBezTo>
                <a:lnTo>
                  <a:pt x="1135219" y="20183"/>
                </a:lnTo>
                <a:lnTo>
                  <a:pt x="1133733" y="8500"/>
                </a:lnTo>
                <a:cubicBezTo>
                  <a:pt x="1128171" y="22092"/>
                  <a:pt x="1128171" y="6315"/>
                  <a:pt x="1118426" y="13604"/>
                </a:cubicBezTo>
                <a:cubicBezTo>
                  <a:pt x="1117627" y="9187"/>
                  <a:pt x="1120088" y="6649"/>
                  <a:pt x="1116775" y="4770"/>
                </a:cubicBezTo>
                <a:lnTo>
                  <a:pt x="1100710" y="21246"/>
                </a:lnTo>
                <a:lnTo>
                  <a:pt x="1110402" y="13945"/>
                </a:lnTo>
                <a:lnTo>
                  <a:pt x="1109221" y="31020"/>
                </a:lnTo>
                <a:cubicBezTo>
                  <a:pt x="1099130" y="43979"/>
                  <a:pt x="1095546" y="29158"/>
                  <a:pt x="1088339" y="33922"/>
                </a:cubicBezTo>
                <a:lnTo>
                  <a:pt x="1093303" y="28847"/>
                </a:lnTo>
                <a:cubicBezTo>
                  <a:pt x="1081537" y="32994"/>
                  <a:pt x="1080909" y="25728"/>
                  <a:pt x="1074271" y="21945"/>
                </a:cubicBezTo>
                <a:cubicBezTo>
                  <a:pt x="1076333" y="25117"/>
                  <a:pt x="1079481" y="29834"/>
                  <a:pt x="1074717" y="32066"/>
                </a:cubicBezTo>
                <a:cubicBezTo>
                  <a:pt x="1071222" y="33006"/>
                  <a:pt x="1072820" y="26063"/>
                  <a:pt x="1069519" y="24177"/>
                </a:cubicBezTo>
                <a:cubicBezTo>
                  <a:pt x="1068726" y="35555"/>
                  <a:pt x="1060291" y="41576"/>
                  <a:pt x="1052637" y="36219"/>
                </a:cubicBezTo>
                <a:cubicBezTo>
                  <a:pt x="1052731" y="34598"/>
                  <a:pt x="1052895" y="33035"/>
                  <a:pt x="1053395" y="32001"/>
                </a:cubicBezTo>
                <a:cubicBezTo>
                  <a:pt x="1051445" y="33846"/>
                  <a:pt x="1050434" y="36777"/>
                  <a:pt x="1047033" y="34040"/>
                </a:cubicBezTo>
                <a:lnTo>
                  <a:pt x="1049036" y="21393"/>
                </a:lnTo>
                <a:lnTo>
                  <a:pt x="1042493" y="33429"/>
                </a:lnTo>
                <a:cubicBezTo>
                  <a:pt x="1038134" y="29969"/>
                  <a:pt x="1031773" y="39138"/>
                  <a:pt x="1032342" y="30609"/>
                </a:cubicBezTo>
                <a:lnTo>
                  <a:pt x="1034821" y="28078"/>
                </a:lnTo>
                <a:lnTo>
                  <a:pt x="1001780" y="25023"/>
                </a:lnTo>
                <a:lnTo>
                  <a:pt x="1001322" y="14908"/>
                </a:lnTo>
                <a:cubicBezTo>
                  <a:pt x="998056" y="28824"/>
                  <a:pt x="983330" y="9616"/>
                  <a:pt x="984411" y="26991"/>
                </a:cubicBezTo>
                <a:cubicBezTo>
                  <a:pt x="978178" y="17522"/>
                  <a:pt x="959875" y="33687"/>
                  <a:pt x="963540" y="14092"/>
                </a:cubicBezTo>
                <a:cubicBezTo>
                  <a:pt x="941836" y="12582"/>
                  <a:pt x="930106" y="31432"/>
                  <a:pt x="903720" y="21898"/>
                </a:cubicBezTo>
                <a:cubicBezTo>
                  <a:pt x="894321" y="5263"/>
                  <a:pt x="868570" y="10649"/>
                  <a:pt x="851635" y="8893"/>
                </a:cubicBezTo>
                <a:cubicBezTo>
                  <a:pt x="818529" y="15848"/>
                  <a:pt x="797136" y="22110"/>
                  <a:pt x="763296" y="27437"/>
                </a:cubicBezTo>
                <a:cubicBezTo>
                  <a:pt x="742948" y="4223"/>
                  <a:pt x="712533" y="35426"/>
                  <a:pt x="690635" y="22315"/>
                </a:cubicBezTo>
                <a:lnTo>
                  <a:pt x="684637" y="31537"/>
                </a:lnTo>
                <a:cubicBezTo>
                  <a:pt x="670082" y="16858"/>
                  <a:pt x="647854" y="34821"/>
                  <a:pt x="627430" y="20506"/>
                </a:cubicBezTo>
                <a:cubicBezTo>
                  <a:pt x="622426" y="24542"/>
                  <a:pt x="619800" y="25816"/>
                  <a:pt x="618637" y="26145"/>
                </a:cubicBezTo>
                <a:cubicBezTo>
                  <a:pt x="619565" y="26586"/>
                  <a:pt x="620969" y="28336"/>
                  <a:pt x="621415" y="34187"/>
                </a:cubicBezTo>
                <a:cubicBezTo>
                  <a:pt x="615588" y="30075"/>
                  <a:pt x="603788" y="35220"/>
                  <a:pt x="604628" y="23531"/>
                </a:cubicBezTo>
                <a:lnTo>
                  <a:pt x="606108" y="22327"/>
                </a:lnTo>
                <a:cubicBezTo>
                  <a:pt x="606965" y="10632"/>
                  <a:pt x="588410" y="27790"/>
                  <a:pt x="581901" y="17663"/>
                </a:cubicBezTo>
                <a:lnTo>
                  <a:pt x="585467" y="30192"/>
                </a:lnTo>
                <a:lnTo>
                  <a:pt x="574418" y="28078"/>
                </a:lnTo>
                <a:lnTo>
                  <a:pt x="577372" y="25669"/>
                </a:lnTo>
                <a:cubicBezTo>
                  <a:pt x="529394" y="53477"/>
                  <a:pt x="507713" y="13733"/>
                  <a:pt x="462653" y="39132"/>
                </a:cubicBezTo>
                <a:cubicBezTo>
                  <a:pt x="468627" y="25464"/>
                  <a:pt x="453772" y="46310"/>
                  <a:pt x="453184" y="31373"/>
                </a:cubicBezTo>
                <a:cubicBezTo>
                  <a:pt x="441824" y="12582"/>
                  <a:pt x="432132" y="35426"/>
                  <a:pt x="422816" y="40436"/>
                </a:cubicBezTo>
                <a:cubicBezTo>
                  <a:pt x="422816" y="41171"/>
                  <a:pt x="422704" y="42028"/>
                  <a:pt x="422170" y="43180"/>
                </a:cubicBezTo>
                <a:lnTo>
                  <a:pt x="405881" y="41394"/>
                </a:lnTo>
                <a:cubicBezTo>
                  <a:pt x="415608" y="22503"/>
                  <a:pt x="394157" y="57060"/>
                  <a:pt x="403085" y="40989"/>
                </a:cubicBezTo>
                <a:cubicBezTo>
                  <a:pt x="360616" y="26862"/>
                  <a:pt x="305201" y="41253"/>
                  <a:pt x="256041" y="34739"/>
                </a:cubicBezTo>
                <a:lnTo>
                  <a:pt x="258197" y="39597"/>
                </a:lnTo>
                <a:cubicBezTo>
                  <a:pt x="245727" y="38668"/>
                  <a:pt x="230219" y="44566"/>
                  <a:pt x="220762" y="36801"/>
                </a:cubicBezTo>
                <a:cubicBezTo>
                  <a:pt x="211293" y="29059"/>
                  <a:pt x="200068" y="49136"/>
                  <a:pt x="196397" y="49905"/>
                </a:cubicBezTo>
                <a:cubicBezTo>
                  <a:pt x="186029" y="58270"/>
                  <a:pt x="176596" y="41641"/>
                  <a:pt x="181048" y="42492"/>
                </a:cubicBezTo>
                <a:cubicBezTo>
                  <a:pt x="169958" y="44813"/>
                  <a:pt x="159538" y="62065"/>
                  <a:pt x="144154" y="54663"/>
                </a:cubicBezTo>
                <a:cubicBezTo>
                  <a:pt x="138896" y="38651"/>
                  <a:pt x="102178" y="70376"/>
                  <a:pt x="101720" y="52331"/>
                </a:cubicBezTo>
                <a:lnTo>
                  <a:pt x="101550" y="53853"/>
                </a:lnTo>
                <a:cubicBezTo>
                  <a:pt x="81848" y="41147"/>
                  <a:pt x="63257" y="62764"/>
                  <a:pt x="42040" y="51262"/>
                </a:cubicBezTo>
                <a:cubicBezTo>
                  <a:pt x="42040" y="51262"/>
                  <a:pt x="42445" y="49935"/>
                  <a:pt x="43162" y="48725"/>
                </a:cubicBezTo>
                <a:lnTo>
                  <a:pt x="0" y="103482"/>
                </a:lnTo>
                <a:lnTo>
                  <a:pt x="12300" y="163732"/>
                </a:lnTo>
                <a:lnTo>
                  <a:pt x="49735" y="212662"/>
                </a:lnTo>
                <a:lnTo>
                  <a:pt x="151179" y="202053"/>
                </a:lnTo>
                <a:lnTo>
                  <a:pt x="232146" y="221185"/>
                </a:lnTo>
                <a:lnTo>
                  <a:pt x="429189" y="214712"/>
                </a:lnTo>
                <a:lnTo>
                  <a:pt x="443263" y="201120"/>
                </a:lnTo>
                <a:cubicBezTo>
                  <a:pt x="481985" y="224886"/>
                  <a:pt x="531637" y="197548"/>
                  <a:pt x="573349" y="214512"/>
                </a:cubicBezTo>
                <a:lnTo>
                  <a:pt x="574212" y="202811"/>
                </a:lnTo>
                <a:cubicBezTo>
                  <a:pt x="585966" y="202118"/>
                  <a:pt x="585167" y="209367"/>
                  <a:pt x="588075" y="211411"/>
                </a:cubicBezTo>
                <a:cubicBezTo>
                  <a:pt x="697466" y="208820"/>
                  <a:pt x="810082" y="193231"/>
                  <a:pt x="908501" y="207980"/>
                </a:cubicBezTo>
                <a:cubicBezTo>
                  <a:pt x="917987" y="215716"/>
                  <a:pt x="946858" y="211164"/>
                  <a:pt x="954300" y="219346"/>
                </a:cubicBezTo>
                <a:cubicBezTo>
                  <a:pt x="986267" y="205032"/>
                  <a:pt x="1020136" y="205173"/>
                  <a:pt x="1052144" y="206647"/>
                </a:cubicBezTo>
                <a:lnTo>
                  <a:pt x="1050934" y="207933"/>
                </a:lnTo>
                <a:lnTo>
                  <a:pt x="1066012" y="205678"/>
                </a:lnTo>
                <a:cubicBezTo>
                  <a:pt x="1066652" y="206635"/>
                  <a:pt x="1066729" y="208027"/>
                  <a:pt x="1066247" y="208926"/>
                </a:cubicBezTo>
                <a:cubicBezTo>
                  <a:pt x="1083252" y="198564"/>
                  <a:pt x="1110043" y="208814"/>
                  <a:pt x="1130867" y="213032"/>
                </a:cubicBezTo>
                <a:lnTo>
                  <a:pt x="1129651" y="214307"/>
                </a:lnTo>
                <a:cubicBezTo>
                  <a:pt x="1251143" y="216433"/>
                  <a:pt x="1363935" y="194594"/>
                  <a:pt x="1484428" y="210923"/>
                </a:cubicBezTo>
                <a:cubicBezTo>
                  <a:pt x="1540448" y="230014"/>
                  <a:pt x="1605626" y="203663"/>
                  <a:pt x="1669899" y="219564"/>
                </a:cubicBezTo>
                <a:cubicBezTo>
                  <a:pt x="1681706" y="231212"/>
                  <a:pt x="1811745" y="222472"/>
                  <a:pt x="1823234" y="216997"/>
                </a:cubicBezTo>
                <a:close/>
              </a:path>
            </a:pathLst>
          </a:custGeom>
          <a:solidFill>
            <a:srgbClr val="FFFA8F"/>
          </a:solidFill>
          <a:ln w="5874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89D2EA1A-62A3-EAD7-C521-EAD6FEF1B4C8}"/>
              </a:ext>
            </a:extLst>
          </p:cNvPr>
          <p:cNvSpPr txBox="1"/>
          <p:nvPr/>
        </p:nvSpPr>
        <p:spPr>
          <a:xfrm>
            <a:off x="157369" y="8232282"/>
            <a:ext cx="34454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+mn-cs"/>
              </a:rPr>
              <a:t>・上記連絡先に連絡がつかない時は</a:t>
            </a:r>
            <a:endParaRPr kumimoji="1" lang="en-US" altLang="ja-JP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+mn-cs"/>
            </a:endParaRPr>
          </a:p>
          <a:p>
            <a:pPr marL="180975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sng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+mn-cs"/>
              </a:rPr>
              <a:t>応急処置や救急隊要請を優先</a:t>
            </a:r>
            <a:r>
              <a:rPr kumimoji="1" lang="ja-JP" alt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+mn-cs"/>
              </a:rPr>
              <a:t>し、</a:t>
            </a:r>
            <a:endParaRPr kumimoji="1" lang="en-US" altLang="ja-JP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+mn-cs"/>
            </a:endParaRPr>
          </a:p>
          <a:p>
            <a:pPr marL="0" marR="0" lvl="0" indent="18097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+mn-cs"/>
              </a:rPr>
              <a:t>事後に連絡すること。</a:t>
            </a: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7FF02188-8DA4-3A52-CFA8-52689EC6CEE3}"/>
              </a:ext>
            </a:extLst>
          </p:cNvPr>
          <p:cNvSpPr txBox="1"/>
          <p:nvPr/>
        </p:nvSpPr>
        <p:spPr>
          <a:xfrm>
            <a:off x="3747888" y="7459657"/>
            <a:ext cx="30720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E97132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+mn-cs"/>
              </a:rPr>
              <a:t>１１９番！</a:t>
            </a: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BBA09057-7A45-F564-B0E0-5FE8ADC66602}"/>
              </a:ext>
            </a:extLst>
          </p:cNvPr>
          <p:cNvSpPr txBox="1"/>
          <p:nvPr/>
        </p:nvSpPr>
        <p:spPr>
          <a:xfrm>
            <a:off x="149225" y="6048408"/>
            <a:ext cx="65341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>
                <a:ln>
                  <a:noFill/>
                </a:ln>
                <a:solidFill>
                  <a:srgbClr val="0F9ED5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+mn-cs"/>
              </a:rPr>
              <a:t>熱中症のおそれがある時の</a:t>
            </a:r>
            <a:r>
              <a:rPr kumimoji="1" lang="ja-JP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0F9ED5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+mn-cs"/>
              </a:rPr>
              <a:t>連絡体制</a:t>
            </a: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srgbClr val="0F9ED5"/>
              </a:solidFill>
              <a:effectLst/>
              <a:uLnTx/>
              <a:uFillTx/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+mn-cs"/>
            </a:endParaRPr>
          </a:p>
        </p:txBody>
      </p:sp>
      <p:sp>
        <p:nvSpPr>
          <p:cNvPr id="100" name="テキスト ボックス 99">
            <a:extLst>
              <a:ext uri="{FF2B5EF4-FFF2-40B4-BE49-F238E27FC236}">
                <a16:creationId xmlns:a16="http://schemas.microsoft.com/office/drawing/2014/main" id="{2EC8A648-E98C-855E-C14C-60A660D8979E}"/>
              </a:ext>
            </a:extLst>
          </p:cNvPr>
          <p:cNvSpPr txBox="1"/>
          <p:nvPr/>
        </p:nvSpPr>
        <p:spPr>
          <a:xfrm>
            <a:off x="70916" y="4950838"/>
            <a:ext cx="39137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+mn-cs"/>
              </a:rPr>
              <a:t>救急隊要請 </a:t>
            </a:r>
            <a:r>
              <a:rPr kumimoji="1" lang="ja-JP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+mn-cs"/>
              </a:rPr>
              <a:t>または</a:t>
            </a:r>
            <a:r>
              <a:rPr kumimoji="1" lang="en-US" altLang="ja-JP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+mn-cs"/>
              </a:rPr>
              <a:t> </a:t>
            </a:r>
            <a:r>
              <a:rPr kumimoji="1" lang="ja-JP" alt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+mn-cs"/>
              </a:rPr>
              <a:t>近くの病院へ搬送</a:t>
            </a:r>
          </a:p>
        </p:txBody>
      </p:sp>
      <p:sp>
        <p:nvSpPr>
          <p:cNvPr id="69" name="テキスト ボックス 68">
            <a:extLst>
              <a:ext uri="{FF2B5EF4-FFF2-40B4-BE49-F238E27FC236}">
                <a16:creationId xmlns:a16="http://schemas.microsoft.com/office/drawing/2014/main" id="{8A15D56C-93FD-50A4-60FD-1246E236D7FE}"/>
              </a:ext>
            </a:extLst>
          </p:cNvPr>
          <p:cNvSpPr txBox="1"/>
          <p:nvPr/>
        </p:nvSpPr>
        <p:spPr>
          <a:xfrm>
            <a:off x="378531" y="1240625"/>
            <a:ext cx="3444866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+mn-cs"/>
              </a:rPr>
              <a:t>・熱中症発症または熱中症患者発見</a:t>
            </a:r>
            <a:endParaRPr kumimoji="1" lang="en-US" altLang="ja-JP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+mn-cs"/>
              </a:rPr>
              <a:t>・　　　　　　　　　　　に連絡</a:t>
            </a:r>
            <a:endParaRPr kumimoji="1" lang="en-US" altLang="ja-JP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5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+mn-cs"/>
              </a:rPr>
              <a:t>・作業を中断して応急処置</a:t>
            </a:r>
            <a:endParaRPr kumimoji="1" lang="en-US" altLang="ja-JP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+mn-cs"/>
            </a:endParaRPr>
          </a:p>
        </p:txBody>
      </p:sp>
      <p:sp>
        <p:nvSpPr>
          <p:cNvPr id="64" name="テキスト ボックス 63">
            <a:extLst>
              <a:ext uri="{FF2B5EF4-FFF2-40B4-BE49-F238E27FC236}">
                <a16:creationId xmlns:a16="http://schemas.microsoft.com/office/drawing/2014/main" id="{F85DCB20-23D1-A277-6CE7-BC7E5AFC6F82}"/>
              </a:ext>
            </a:extLst>
          </p:cNvPr>
          <p:cNvSpPr txBox="1"/>
          <p:nvPr/>
        </p:nvSpPr>
        <p:spPr>
          <a:xfrm>
            <a:off x="4381169" y="1410224"/>
            <a:ext cx="248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+mn-cs"/>
              </a:rPr>
              <a:t>A</a:t>
            </a:r>
            <a:r>
              <a: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+mn-cs"/>
              </a:rPr>
              <a:t>：あなた</a:t>
            </a:r>
            <a:endParaRPr kumimoji="1" lang="en-US" altLang="ja-JP" sz="18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+mn-cs"/>
              </a:rPr>
              <a:t>　（発症者・発見者）</a:t>
            </a:r>
            <a:endParaRPr kumimoji="1" lang="en-US" altLang="ja-JP" sz="18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+mn-cs"/>
              </a:rPr>
              <a:t>B</a:t>
            </a:r>
            <a:r>
              <a: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+mn-cs"/>
              </a:rPr>
              <a:t>：熱中症担当者</a:t>
            </a:r>
          </a:p>
        </p:txBody>
      </p:sp>
    </p:spTree>
    <p:extLst>
      <p:ext uri="{BB962C8B-B14F-4D97-AF65-F5344CB8AC3E}">
        <p14:creationId xmlns:p14="http://schemas.microsoft.com/office/powerpoint/2010/main" val="37711569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321B014A-2EE8-3AB8-1CEB-D38A2B0FAFA7}"/>
              </a:ext>
            </a:extLst>
          </p:cNvPr>
          <p:cNvSpPr/>
          <p:nvPr/>
        </p:nvSpPr>
        <p:spPr>
          <a:xfrm>
            <a:off x="0" y="-326"/>
            <a:ext cx="6858000" cy="5983889"/>
          </a:xfrm>
          <a:prstGeom prst="rect">
            <a:avLst/>
          </a:prstGeom>
          <a:gradFill flip="none" rotWithShape="1">
            <a:gsLst>
              <a:gs pos="56000">
                <a:schemeClr val="accent2">
                  <a:tint val="44500"/>
                  <a:satMod val="160000"/>
                </a:schemeClr>
              </a:gs>
              <a:gs pos="100000">
                <a:schemeClr val="accent2"/>
              </a:gs>
              <a:gs pos="0">
                <a:schemeClr val="bg1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2" name="グループ化 31">
            <a:extLst>
              <a:ext uri="{FF2B5EF4-FFF2-40B4-BE49-F238E27FC236}">
                <a16:creationId xmlns:a16="http://schemas.microsoft.com/office/drawing/2014/main" id="{308F9FB4-6590-56C1-7577-BFC67006ABC3}"/>
              </a:ext>
            </a:extLst>
          </p:cNvPr>
          <p:cNvGrpSpPr/>
          <p:nvPr/>
        </p:nvGrpSpPr>
        <p:grpSpPr>
          <a:xfrm>
            <a:off x="0" y="6457328"/>
            <a:ext cx="6858000" cy="3264443"/>
            <a:chOff x="0" y="5992166"/>
            <a:chExt cx="6858000" cy="2974034"/>
          </a:xfrm>
        </p:grpSpPr>
        <p:sp>
          <p:nvSpPr>
            <p:cNvPr id="30" name="正方形/長方形 29">
              <a:extLst>
                <a:ext uri="{FF2B5EF4-FFF2-40B4-BE49-F238E27FC236}">
                  <a16:creationId xmlns:a16="http://schemas.microsoft.com/office/drawing/2014/main" id="{2F84AF0F-D902-1B61-63EE-883F9259150A}"/>
                </a:ext>
              </a:extLst>
            </p:cNvPr>
            <p:cNvSpPr/>
            <p:nvPr/>
          </p:nvSpPr>
          <p:spPr>
            <a:xfrm>
              <a:off x="0" y="6083300"/>
              <a:ext cx="6858000" cy="2882900"/>
            </a:xfrm>
            <a:prstGeom prst="rect">
              <a:avLst/>
            </a:prstGeom>
            <a:gradFill flip="none" rotWithShape="1">
              <a:gsLst>
                <a:gs pos="0">
                  <a:schemeClr val="accent4"/>
                </a:gs>
                <a:gs pos="52000">
                  <a:schemeClr val="accent4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1" name="二等辺三角形 30">
              <a:extLst>
                <a:ext uri="{FF2B5EF4-FFF2-40B4-BE49-F238E27FC236}">
                  <a16:creationId xmlns:a16="http://schemas.microsoft.com/office/drawing/2014/main" id="{34304FE4-898B-F964-B3F6-52AD727CF3EF}"/>
                </a:ext>
              </a:extLst>
            </p:cNvPr>
            <p:cNvSpPr/>
            <p:nvPr/>
          </p:nvSpPr>
          <p:spPr>
            <a:xfrm rot="10800000">
              <a:off x="2860675" y="5992166"/>
              <a:ext cx="1168400" cy="355599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390A901A-3D2A-A453-034A-C0DE2A3CA765}"/>
              </a:ext>
            </a:extLst>
          </p:cNvPr>
          <p:cNvSpPr txBox="1"/>
          <p:nvPr/>
        </p:nvSpPr>
        <p:spPr>
          <a:xfrm>
            <a:off x="3443294" y="6829"/>
            <a:ext cx="352424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作成日：　　　　　年　　月　　日</a:t>
            </a:r>
          </a:p>
        </p:txBody>
      </p:sp>
      <p:sp>
        <p:nvSpPr>
          <p:cNvPr id="29" name="四角形: 角を丸くする 28">
            <a:extLst>
              <a:ext uri="{FF2B5EF4-FFF2-40B4-BE49-F238E27FC236}">
                <a16:creationId xmlns:a16="http://schemas.microsoft.com/office/drawing/2014/main" id="{10B906A2-6BA1-179D-B0E7-310B2D0C9F2A}"/>
              </a:ext>
            </a:extLst>
          </p:cNvPr>
          <p:cNvSpPr/>
          <p:nvPr/>
        </p:nvSpPr>
        <p:spPr>
          <a:xfrm>
            <a:off x="91440" y="7195684"/>
            <a:ext cx="3581400" cy="1952290"/>
          </a:xfrm>
          <a:prstGeom prst="roundRect">
            <a:avLst>
              <a:gd name="adj" fmla="val 5564"/>
            </a:avLst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008C6451-EDE6-C782-A584-B98F4572A37E}"/>
              </a:ext>
            </a:extLst>
          </p:cNvPr>
          <p:cNvSpPr txBox="1"/>
          <p:nvPr/>
        </p:nvSpPr>
        <p:spPr>
          <a:xfrm>
            <a:off x="244375" y="7386158"/>
            <a:ext cx="204651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担当者：</a:t>
            </a:r>
            <a:endParaRPr kumimoji="1" lang="en-US" altLang="ja-JP">
              <a:solidFill>
                <a:srgbClr val="FF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endParaRPr kumimoji="1" lang="en-US" altLang="ja-JP" sz="80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en-US" altLang="ja-JP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TEL</a:t>
            </a:r>
            <a:r>
              <a:rPr kumimoji="1" lang="ja-JP" altLang="en-US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：</a:t>
            </a: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63708F5D-A253-5E8A-5CE1-2AE7CF15C808}"/>
              </a:ext>
            </a:extLst>
          </p:cNvPr>
          <p:cNvSpPr txBox="1"/>
          <p:nvPr/>
        </p:nvSpPr>
        <p:spPr>
          <a:xfrm>
            <a:off x="-4354" y="9721771"/>
            <a:ext cx="541382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ja-JP" sz="80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ＭＳ Ｐゴシック" panose="020B0600070205080204" pitchFamily="50" charset="-128"/>
              </a:rPr>
              <a:t>※</a:t>
            </a:r>
            <a:r>
              <a:rPr lang="ja-JP" altLang="en-US" sz="80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ＭＳ Ｐゴシック" panose="020B0600070205080204" pitchFamily="50" charset="-128"/>
              </a:rPr>
              <a:t>本資料は</a:t>
            </a:r>
            <a:r>
              <a:rPr lang="ja-JP" altLang="ja-JP" sz="80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ＭＳ Ｐゴシック" panose="020B0600070205080204" pitchFamily="50" charset="-128"/>
              </a:rPr>
              <a:t>厚生労働省が</a:t>
            </a:r>
            <a:r>
              <a:rPr lang="ja-JP" altLang="en-US" sz="80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ＭＳ Ｐゴシック" panose="020B0600070205080204" pitchFamily="50" charset="-128"/>
              </a:rPr>
              <a:t>提示しているもの</a:t>
            </a:r>
            <a:r>
              <a:rPr lang="ja-JP" altLang="ja-JP" sz="80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ＭＳ Ｐゴシック" panose="020B0600070205080204" pitchFamily="50" charset="-128"/>
              </a:rPr>
              <a:t>を参考に</a:t>
            </a:r>
            <a:r>
              <a:rPr lang="ja-JP" altLang="en-US" sz="80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ＭＳ Ｐゴシック" panose="020B0600070205080204" pitchFamily="50" charset="-128"/>
              </a:rPr>
              <a:t>農業現場に沿うよう、</a:t>
            </a:r>
            <a:r>
              <a:rPr lang="ja-JP" altLang="ja-JP" sz="80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ＭＳ Ｐゴシック" panose="020B0600070205080204" pitchFamily="50" charset="-128"/>
              </a:rPr>
              <a:t>農林水産省にて</a:t>
            </a:r>
            <a:r>
              <a:rPr lang="ja-JP" altLang="en-US" sz="80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ＭＳ Ｐゴシック" panose="020B0600070205080204" pitchFamily="50" charset="-128"/>
              </a:rPr>
              <a:t>作成しています。</a:t>
            </a:r>
            <a:endParaRPr lang="ja-JP" altLang="ja-JP" sz="800">
              <a:effectLst/>
              <a:latin typeface="游ゴシック" panose="020B0400000000000000" pitchFamily="50" charset="-128"/>
              <a:ea typeface="游ゴシック" panose="020B0400000000000000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90399811-0DD9-503D-5D5F-496FD401DFEC}"/>
              </a:ext>
            </a:extLst>
          </p:cNvPr>
          <p:cNvSpPr/>
          <p:nvPr/>
        </p:nvSpPr>
        <p:spPr>
          <a:xfrm>
            <a:off x="1257300" y="7338484"/>
            <a:ext cx="2193288" cy="388881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800" dirty="0">
                <a:solidFill>
                  <a:srgbClr val="0070C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東京　太郎　　　　</a:t>
            </a:r>
            <a:endParaRPr kumimoji="1" lang="ja-JP" altLang="en-US" dirty="0"/>
          </a:p>
        </p:txBody>
      </p: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155A3F1E-467F-38E3-91EA-CA2FC767170D}"/>
              </a:ext>
            </a:extLst>
          </p:cNvPr>
          <p:cNvSpPr/>
          <p:nvPr/>
        </p:nvSpPr>
        <p:spPr>
          <a:xfrm>
            <a:off x="998220" y="7766470"/>
            <a:ext cx="2452367" cy="388881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03-×××-</a:t>
            </a:r>
            <a:r>
              <a:rPr kumimoji="1" lang="ja-JP" altLang="en-US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〇〇〇</a:t>
            </a: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006E38D6-643B-3AE4-F633-2AA9742C35D2}"/>
              </a:ext>
            </a:extLst>
          </p:cNvPr>
          <p:cNvSpPr txBox="1"/>
          <p:nvPr/>
        </p:nvSpPr>
        <p:spPr>
          <a:xfrm>
            <a:off x="33384" y="6829542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① 熱中症担当者</a:t>
            </a:r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7FA36970-E838-8DC2-B5C9-2DEE1A4EE035}"/>
              </a:ext>
            </a:extLst>
          </p:cNvPr>
          <p:cNvSpPr txBox="1"/>
          <p:nvPr/>
        </p:nvSpPr>
        <p:spPr>
          <a:xfrm>
            <a:off x="3856815" y="6814459"/>
            <a:ext cx="2859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　② 救急・近隣病院</a:t>
            </a:r>
            <a:endParaRPr kumimoji="1" lang="en-US" altLang="ja-JP">
              <a:solidFill>
                <a:schemeClr val="bg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52" name="四角形: 角を丸くする 51">
            <a:extLst>
              <a:ext uri="{FF2B5EF4-FFF2-40B4-BE49-F238E27FC236}">
                <a16:creationId xmlns:a16="http://schemas.microsoft.com/office/drawing/2014/main" id="{E1D1DD86-B12B-99F3-1EDF-387A508EC04F}"/>
              </a:ext>
            </a:extLst>
          </p:cNvPr>
          <p:cNvSpPr/>
          <p:nvPr/>
        </p:nvSpPr>
        <p:spPr>
          <a:xfrm>
            <a:off x="3749154" y="7195684"/>
            <a:ext cx="3070746" cy="1969320"/>
          </a:xfrm>
          <a:prstGeom prst="roundRect">
            <a:avLst>
              <a:gd name="adj" fmla="val 4597"/>
            </a:avLst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84B978B3-6406-39D4-FA53-3FFE88E258FF}"/>
              </a:ext>
            </a:extLst>
          </p:cNvPr>
          <p:cNvSpPr txBox="1"/>
          <p:nvPr/>
        </p:nvSpPr>
        <p:spPr>
          <a:xfrm>
            <a:off x="3777651" y="7814906"/>
            <a:ext cx="2046514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近くの病院：</a:t>
            </a:r>
            <a:endParaRPr kumimoji="1" lang="en-US" altLang="ja-JP" sz="160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endParaRPr kumimoji="1" lang="en-US" altLang="ja-JP" sz="70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住所：</a:t>
            </a: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1C8441AD-37F8-B488-BAB3-D2D061A25468}"/>
              </a:ext>
            </a:extLst>
          </p:cNvPr>
          <p:cNvSpPr/>
          <p:nvPr/>
        </p:nvSpPr>
        <p:spPr>
          <a:xfrm>
            <a:off x="5119688" y="7845502"/>
            <a:ext cx="1649584" cy="279491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○○病院</a:t>
            </a:r>
          </a:p>
        </p:txBody>
      </p:sp>
      <p:sp>
        <p:nvSpPr>
          <p:cNvPr id="55" name="正方形/長方形 54">
            <a:extLst>
              <a:ext uri="{FF2B5EF4-FFF2-40B4-BE49-F238E27FC236}">
                <a16:creationId xmlns:a16="http://schemas.microsoft.com/office/drawing/2014/main" id="{7B43E4B1-ADB8-9161-AB5C-84AEAB3D86DC}"/>
              </a:ext>
            </a:extLst>
          </p:cNvPr>
          <p:cNvSpPr/>
          <p:nvPr/>
        </p:nvSpPr>
        <p:spPr>
          <a:xfrm>
            <a:off x="4531497" y="8195219"/>
            <a:ext cx="2237776" cy="551064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東京都東京市</a:t>
            </a:r>
            <a:r>
              <a:rPr kumimoji="1" lang="en-US" altLang="ja-JP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1-1</a:t>
            </a:r>
            <a:endParaRPr kumimoji="1" lang="ja-JP" altLang="en-US" dirty="0">
              <a:solidFill>
                <a:schemeClr val="tx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4342D3BD-F0C0-CBA8-E46E-85CEB68E0CA6}"/>
              </a:ext>
            </a:extLst>
          </p:cNvPr>
          <p:cNvSpPr txBox="1"/>
          <p:nvPr/>
        </p:nvSpPr>
        <p:spPr>
          <a:xfrm>
            <a:off x="3813075" y="7245657"/>
            <a:ext cx="20465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救急隊要請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1A484299-DAC8-B392-47AA-28D339D18066}"/>
              </a:ext>
            </a:extLst>
          </p:cNvPr>
          <p:cNvSpPr txBox="1"/>
          <p:nvPr/>
        </p:nvSpPr>
        <p:spPr>
          <a:xfrm>
            <a:off x="-12700" y="611649"/>
            <a:ext cx="6858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2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「熱中症」対応フロー</a:t>
            </a:r>
          </a:p>
        </p:txBody>
      </p:sp>
      <p:sp>
        <p:nvSpPr>
          <p:cNvPr id="66" name="テキスト ボックス 65">
            <a:extLst>
              <a:ext uri="{FF2B5EF4-FFF2-40B4-BE49-F238E27FC236}">
                <a16:creationId xmlns:a16="http://schemas.microsoft.com/office/drawing/2014/main" id="{C8261F71-E672-6BD6-AA2D-3D11A8145619}"/>
              </a:ext>
            </a:extLst>
          </p:cNvPr>
          <p:cNvSpPr txBox="1"/>
          <p:nvPr/>
        </p:nvSpPr>
        <p:spPr>
          <a:xfrm>
            <a:off x="3761258" y="8775983"/>
            <a:ext cx="20465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TEL</a:t>
            </a:r>
            <a:r>
              <a:rPr kumimoji="1" lang="ja-JP" altLang="en-US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：</a:t>
            </a:r>
          </a:p>
        </p:txBody>
      </p:sp>
      <p:sp>
        <p:nvSpPr>
          <p:cNvPr id="67" name="正方形/長方形 66">
            <a:extLst>
              <a:ext uri="{FF2B5EF4-FFF2-40B4-BE49-F238E27FC236}">
                <a16:creationId xmlns:a16="http://schemas.microsoft.com/office/drawing/2014/main" id="{5B5EB5DE-D60C-7D13-4897-42B296FD667E}"/>
              </a:ext>
            </a:extLst>
          </p:cNvPr>
          <p:cNvSpPr/>
          <p:nvPr/>
        </p:nvSpPr>
        <p:spPr>
          <a:xfrm>
            <a:off x="4531497" y="8806109"/>
            <a:ext cx="2237775" cy="258556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03-</a:t>
            </a:r>
            <a:r>
              <a:rPr kumimoji="1" lang="ja-JP" altLang="en-US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△△△</a:t>
            </a:r>
            <a:r>
              <a:rPr kumimoji="1" lang="en-US" altLang="ja-JP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-</a:t>
            </a:r>
            <a:r>
              <a:rPr kumimoji="1" lang="ja-JP" altLang="en-US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□□□</a:t>
            </a:r>
          </a:p>
        </p:txBody>
      </p:sp>
      <p:sp>
        <p:nvSpPr>
          <p:cNvPr id="74" name="四角形: 角を丸くする 73">
            <a:extLst>
              <a:ext uri="{FF2B5EF4-FFF2-40B4-BE49-F238E27FC236}">
                <a16:creationId xmlns:a16="http://schemas.microsoft.com/office/drawing/2014/main" id="{A2F8E6AF-3AEA-0DA4-DB9A-9B8CAA84406E}"/>
              </a:ext>
            </a:extLst>
          </p:cNvPr>
          <p:cNvSpPr/>
          <p:nvPr/>
        </p:nvSpPr>
        <p:spPr>
          <a:xfrm>
            <a:off x="91440" y="1211122"/>
            <a:ext cx="3937635" cy="966517"/>
          </a:xfrm>
          <a:prstGeom prst="roundRect">
            <a:avLst>
              <a:gd name="adj" fmla="val 7657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B0DD230F-60BA-4BF0-1200-9CC6BB6CC758}"/>
              </a:ext>
            </a:extLst>
          </p:cNvPr>
          <p:cNvGrpSpPr/>
          <p:nvPr/>
        </p:nvGrpSpPr>
        <p:grpSpPr>
          <a:xfrm>
            <a:off x="4669072" y="2936057"/>
            <a:ext cx="1917700" cy="436623"/>
            <a:chOff x="11875751" y="3169357"/>
            <a:chExt cx="1917700" cy="1163962"/>
          </a:xfrm>
        </p:grpSpPr>
        <p:sp>
          <p:nvSpPr>
            <p:cNvPr id="79" name="四角形: 角を丸くする 78">
              <a:extLst>
                <a:ext uri="{FF2B5EF4-FFF2-40B4-BE49-F238E27FC236}">
                  <a16:creationId xmlns:a16="http://schemas.microsoft.com/office/drawing/2014/main" id="{0867EF40-6BA4-B16A-4664-ED0B925A0C6C}"/>
                </a:ext>
              </a:extLst>
            </p:cNvPr>
            <p:cNvSpPr/>
            <p:nvPr/>
          </p:nvSpPr>
          <p:spPr>
            <a:xfrm>
              <a:off x="11875751" y="3169357"/>
              <a:ext cx="1917700" cy="1163962"/>
            </a:xfrm>
            <a:prstGeom prst="roundRect">
              <a:avLst>
                <a:gd name="adj" fmla="val 12402"/>
              </a:avLst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3" name="テキスト ボックス 72">
              <a:extLst>
                <a:ext uri="{FF2B5EF4-FFF2-40B4-BE49-F238E27FC236}">
                  <a16:creationId xmlns:a16="http://schemas.microsoft.com/office/drawing/2014/main" id="{4A8E8620-F866-A069-C81E-ED0C324C81B1}"/>
                </a:ext>
              </a:extLst>
            </p:cNvPr>
            <p:cNvSpPr txBox="1"/>
            <p:nvPr/>
          </p:nvSpPr>
          <p:spPr>
            <a:xfrm>
              <a:off x="12109148" y="3382645"/>
              <a:ext cx="1450905" cy="3385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経過観察</a:t>
              </a:r>
              <a:endParaRPr kumimoji="1" lang="en-US" altLang="ja-JP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</p:grpSp>
      <p:grpSp>
        <p:nvGrpSpPr>
          <p:cNvPr id="86" name="グループ化 85">
            <a:extLst>
              <a:ext uri="{FF2B5EF4-FFF2-40B4-BE49-F238E27FC236}">
                <a16:creationId xmlns:a16="http://schemas.microsoft.com/office/drawing/2014/main" id="{38B46426-88B9-42EB-F282-5F1C932F489F}"/>
              </a:ext>
            </a:extLst>
          </p:cNvPr>
          <p:cNvGrpSpPr/>
          <p:nvPr/>
        </p:nvGrpSpPr>
        <p:grpSpPr>
          <a:xfrm>
            <a:off x="4675762" y="4018929"/>
            <a:ext cx="1918684" cy="941654"/>
            <a:chOff x="4532744" y="4728307"/>
            <a:chExt cx="2208810" cy="981699"/>
          </a:xfrm>
        </p:grpSpPr>
        <p:sp>
          <p:nvSpPr>
            <p:cNvPr id="11" name="ひし形 10">
              <a:extLst>
                <a:ext uri="{FF2B5EF4-FFF2-40B4-BE49-F238E27FC236}">
                  <a16:creationId xmlns:a16="http://schemas.microsoft.com/office/drawing/2014/main" id="{515C6AD0-EF49-BCC7-F33D-F3D3932D8076}"/>
                </a:ext>
              </a:extLst>
            </p:cNvPr>
            <p:cNvSpPr/>
            <p:nvPr/>
          </p:nvSpPr>
          <p:spPr>
            <a:xfrm>
              <a:off x="4532744" y="4728307"/>
              <a:ext cx="2207677" cy="981699"/>
            </a:xfrm>
            <a:prstGeom prst="diamond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kumimoji="1" lang="ja-JP" altLang="en-US" sz="140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3BCB7BB9-0B82-FED1-2A49-E39EF85C3BCE}"/>
                </a:ext>
              </a:extLst>
            </p:cNvPr>
            <p:cNvSpPr txBox="1"/>
            <p:nvPr/>
          </p:nvSpPr>
          <p:spPr>
            <a:xfrm>
              <a:off x="4575470" y="5063582"/>
              <a:ext cx="216608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>
                  <a:solidFill>
                    <a:schemeClr val="tx1"/>
                  </a:solidFill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体調が安定したか</a:t>
              </a:r>
            </a:p>
          </p:txBody>
        </p:sp>
      </p:grpSp>
      <p:grpSp>
        <p:nvGrpSpPr>
          <p:cNvPr id="70" name="グループ化 69">
            <a:extLst>
              <a:ext uri="{FF2B5EF4-FFF2-40B4-BE49-F238E27FC236}">
                <a16:creationId xmlns:a16="http://schemas.microsoft.com/office/drawing/2014/main" id="{BD29E890-12A2-E316-84F3-AC79381E3551}"/>
              </a:ext>
            </a:extLst>
          </p:cNvPr>
          <p:cNvGrpSpPr/>
          <p:nvPr/>
        </p:nvGrpSpPr>
        <p:grpSpPr>
          <a:xfrm>
            <a:off x="966934" y="2663509"/>
            <a:ext cx="2717800" cy="1005588"/>
            <a:chOff x="425734" y="2997588"/>
            <a:chExt cx="2717800" cy="1005588"/>
          </a:xfrm>
        </p:grpSpPr>
        <p:sp>
          <p:nvSpPr>
            <p:cNvPr id="10" name="ひし形 9">
              <a:extLst>
                <a:ext uri="{FF2B5EF4-FFF2-40B4-BE49-F238E27FC236}">
                  <a16:creationId xmlns:a16="http://schemas.microsoft.com/office/drawing/2014/main" id="{5E3A8410-2AA8-6BB5-5ED2-45A4300AC467}"/>
                </a:ext>
              </a:extLst>
            </p:cNvPr>
            <p:cNvSpPr/>
            <p:nvPr/>
          </p:nvSpPr>
          <p:spPr>
            <a:xfrm>
              <a:off x="425734" y="2997588"/>
              <a:ext cx="2717800" cy="1005588"/>
            </a:xfrm>
            <a:prstGeom prst="diamond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60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621A76AD-A8CA-4E8F-B9B8-879A10CDB755}"/>
                </a:ext>
              </a:extLst>
            </p:cNvPr>
            <p:cNvSpPr txBox="1"/>
            <p:nvPr/>
          </p:nvSpPr>
          <p:spPr>
            <a:xfrm>
              <a:off x="701592" y="3352549"/>
              <a:ext cx="216608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>
                  <a:solidFill>
                    <a:schemeClr val="tx1"/>
                  </a:solidFill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症状が改善したか</a:t>
              </a:r>
            </a:p>
          </p:txBody>
        </p:sp>
      </p:grpSp>
      <p:cxnSp>
        <p:nvCxnSpPr>
          <p:cNvPr id="63" name="直線矢印コネクタ 62">
            <a:extLst>
              <a:ext uri="{FF2B5EF4-FFF2-40B4-BE49-F238E27FC236}">
                <a16:creationId xmlns:a16="http://schemas.microsoft.com/office/drawing/2014/main" id="{3858BF16-1F47-2857-0625-22518711F957}"/>
              </a:ext>
            </a:extLst>
          </p:cNvPr>
          <p:cNvCxnSpPr>
            <a:stCxn id="79" idx="2"/>
            <a:endCxn id="11" idx="0"/>
          </p:cNvCxnSpPr>
          <p:nvPr/>
        </p:nvCxnSpPr>
        <p:spPr>
          <a:xfrm>
            <a:off x="5627922" y="3372680"/>
            <a:ext cx="6690" cy="646249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FD98B5C0-EE75-6557-9852-F21B132311F5}"/>
              </a:ext>
            </a:extLst>
          </p:cNvPr>
          <p:cNvSpPr txBox="1"/>
          <p:nvPr/>
        </p:nvSpPr>
        <p:spPr>
          <a:xfrm>
            <a:off x="133635" y="1226279"/>
            <a:ext cx="387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A</a:t>
            </a:r>
            <a:endParaRPr kumimoji="1" lang="ja-JP" altLang="en-US" sz="2000">
              <a:solidFill>
                <a:srgbClr val="FF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8A3FBDC-B69F-5FCA-C738-1AF31D99E830}"/>
              </a:ext>
            </a:extLst>
          </p:cNvPr>
          <p:cNvSpPr/>
          <p:nvPr/>
        </p:nvSpPr>
        <p:spPr>
          <a:xfrm>
            <a:off x="672472" y="1569358"/>
            <a:ext cx="2200268" cy="25400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71" name="直線矢印コネクタ 70">
            <a:extLst>
              <a:ext uri="{FF2B5EF4-FFF2-40B4-BE49-F238E27FC236}">
                <a16:creationId xmlns:a16="http://schemas.microsoft.com/office/drawing/2014/main" id="{CC6DAAE8-F681-6735-A2DC-77EEAFF0ABE6}"/>
              </a:ext>
            </a:extLst>
          </p:cNvPr>
          <p:cNvCxnSpPr>
            <a:cxnSpLocks/>
          </p:cNvCxnSpPr>
          <p:nvPr/>
        </p:nvCxnSpPr>
        <p:spPr>
          <a:xfrm>
            <a:off x="2325834" y="2202562"/>
            <a:ext cx="0" cy="468000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8" name="直線矢印コネクタ 77">
            <a:extLst>
              <a:ext uri="{FF2B5EF4-FFF2-40B4-BE49-F238E27FC236}">
                <a16:creationId xmlns:a16="http://schemas.microsoft.com/office/drawing/2014/main" id="{74E22168-E6B4-720F-2F3B-0ADCF60ED935}"/>
              </a:ext>
            </a:extLst>
          </p:cNvPr>
          <p:cNvCxnSpPr>
            <a:cxnSpLocks/>
            <a:stCxn id="10" idx="3"/>
          </p:cNvCxnSpPr>
          <p:nvPr/>
        </p:nvCxnSpPr>
        <p:spPr>
          <a:xfrm flipV="1">
            <a:off x="3684734" y="3164114"/>
            <a:ext cx="945323" cy="2189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8" name="四角形: 角を丸くする 87">
            <a:extLst>
              <a:ext uri="{FF2B5EF4-FFF2-40B4-BE49-F238E27FC236}">
                <a16:creationId xmlns:a16="http://schemas.microsoft.com/office/drawing/2014/main" id="{8B44046A-C033-C67D-4B02-75C8068B71FE}"/>
              </a:ext>
            </a:extLst>
          </p:cNvPr>
          <p:cNvSpPr/>
          <p:nvPr/>
        </p:nvSpPr>
        <p:spPr>
          <a:xfrm>
            <a:off x="4327208" y="1334726"/>
            <a:ext cx="2439351" cy="1042374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8100">
            <a:solidFill>
              <a:schemeClr val="accent2"/>
            </a:solidFill>
            <a:prstDash val="dash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9" name="テキスト ボックス 88">
            <a:extLst>
              <a:ext uri="{FF2B5EF4-FFF2-40B4-BE49-F238E27FC236}">
                <a16:creationId xmlns:a16="http://schemas.microsoft.com/office/drawing/2014/main" id="{9A684EA4-0D85-2253-810D-4A79E6A07627}"/>
              </a:ext>
            </a:extLst>
          </p:cNvPr>
          <p:cNvSpPr txBox="1"/>
          <p:nvPr/>
        </p:nvSpPr>
        <p:spPr>
          <a:xfrm>
            <a:off x="4663621" y="2948608"/>
            <a:ext cx="387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A</a:t>
            </a:r>
            <a:endParaRPr kumimoji="1" lang="ja-JP" altLang="en-US" sz="2000">
              <a:solidFill>
                <a:srgbClr val="FF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grpSp>
        <p:nvGrpSpPr>
          <p:cNvPr id="95" name="グループ化 94">
            <a:extLst>
              <a:ext uri="{FF2B5EF4-FFF2-40B4-BE49-F238E27FC236}">
                <a16:creationId xmlns:a16="http://schemas.microsoft.com/office/drawing/2014/main" id="{339889BC-4B61-3884-6184-1686140CE352}"/>
              </a:ext>
            </a:extLst>
          </p:cNvPr>
          <p:cNvGrpSpPr/>
          <p:nvPr/>
        </p:nvGrpSpPr>
        <p:grpSpPr>
          <a:xfrm>
            <a:off x="106436" y="4036388"/>
            <a:ext cx="3816000" cy="1310311"/>
            <a:chOff x="7634288" y="7691438"/>
            <a:chExt cx="3924000" cy="1379275"/>
          </a:xfrm>
        </p:grpSpPr>
        <p:sp>
          <p:nvSpPr>
            <p:cNvPr id="94" name="四角形: 角を丸くする 93">
              <a:extLst>
                <a:ext uri="{FF2B5EF4-FFF2-40B4-BE49-F238E27FC236}">
                  <a16:creationId xmlns:a16="http://schemas.microsoft.com/office/drawing/2014/main" id="{8B83A8CE-7455-2368-A284-CF4043984C94}"/>
                </a:ext>
              </a:extLst>
            </p:cNvPr>
            <p:cNvSpPr/>
            <p:nvPr/>
          </p:nvSpPr>
          <p:spPr>
            <a:xfrm>
              <a:off x="7634288" y="7691438"/>
              <a:ext cx="3924000" cy="1379275"/>
            </a:xfrm>
            <a:prstGeom prst="roundRect">
              <a:avLst>
                <a:gd name="adj" fmla="val 5747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92" name="グループ化 91">
              <a:extLst>
                <a:ext uri="{FF2B5EF4-FFF2-40B4-BE49-F238E27FC236}">
                  <a16:creationId xmlns:a16="http://schemas.microsoft.com/office/drawing/2014/main" id="{2B2340F0-73AD-E390-BBDE-D9E138A93AA1}"/>
                </a:ext>
              </a:extLst>
            </p:cNvPr>
            <p:cNvGrpSpPr/>
            <p:nvPr/>
          </p:nvGrpSpPr>
          <p:grpSpPr>
            <a:xfrm>
              <a:off x="7696615" y="7759788"/>
              <a:ext cx="3800200" cy="1240283"/>
              <a:chOff x="8122526" y="7826104"/>
              <a:chExt cx="3800200" cy="1240283"/>
            </a:xfrm>
          </p:grpSpPr>
          <p:sp>
            <p:nvSpPr>
              <p:cNvPr id="90" name="四角形: 角を丸くする 89">
                <a:extLst>
                  <a:ext uri="{FF2B5EF4-FFF2-40B4-BE49-F238E27FC236}">
                    <a16:creationId xmlns:a16="http://schemas.microsoft.com/office/drawing/2014/main" id="{658963F2-23C8-BE8E-BE92-82161E289F96}"/>
                  </a:ext>
                </a:extLst>
              </p:cNvPr>
              <p:cNvSpPr/>
              <p:nvPr/>
            </p:nvSpPr>
            <p:spPr>
              <a:xfrm>
                <a:off x="8122526" y="7826104"/>
                <a:ext cx="3800200" cy="515029"/>
              </a:xfrm>
              <a:prstGeom prst="roundRect">
                <a:avLst>
                  <a:gd name="adj" fmla="val 0"/>
                </a:avLst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91" name="四角形: 角を丸くする 90">
                <a:extLst>
                  <a:ext uri="{FF2B5EF4-FFF2-40B4-BE49-F238E27FC236}">
                    <a16:creationId xmlns:a16="http://schemas.microsoft.com/office/drawing/2014/main" id="{6670E356-A412-00A7-E874-7ADC5B4EA1B4}"/>
                  </a:ext>
                </a:extLst>
              </p:cNvPr>
              <p:cNvSpPr/>
              <p:nvPr/>
            </p:nvSpPr>
            <p:spPr>
              <a:xfrm>
                <a:off x="8122526" y="8326011"/>
                <a:ext cx="3800200" cy="740376"/>
              </a:xfrm>
              <a:prstGeom prst="roundRect">
                <a:avLst>
                  <a:gd name="adj" fmla="val 0"/>
                </a:avLst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sp>
        <p:nvSpPr>
          <p:cNvPr id="96" name="テキスト ボックス 95">
            <a:extLst>
              <a:ext uri="{FF2B5EF4-FFF2-40B4-BE49-F238E27FC236}">
                <a16:creationId xmlns:a16="http://schemas.microsoft.com/office/drawing/2014/main" id="{9886F6DA-F5C3-EF05-30AB-AD8B4A15BE3E}"/>
              </a:ext>
            </a:extLst>
          </p:cNvPr>
          <p:cNvSpPr txBox="1"/>
          <p:nvPr/>
        </p:nvSpPr>
        <p:spPr>
          <a:xfrm>
            <a:off x="152448" y="4102674"/>
            <a:ext cx="387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A</a:t>
            </a:r>
            <a:endParaRPr kumimoji="1" lang="ja-JP" altLang="en-US" sz="2000">
              <a:solidFill>
                <a:srgbClr val="FF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97" name="テキスト ボックス 96">
            <a:extLst>
              <a:ext uri="{FF2B5EF4-FFF2-40B4-BE49-F238E27FC236}">
                <a16:creationId xmlns:a16="http://schemas.microsoft.com/office/drawing/2014/main" id="{1207D0F1-7BC9-359E-3F16-5E52D62388FC}"/>
              </a:ext>
            </a:extLst>
          </p:cNvPr>
          <p:cNvSpPr txBox="1"/>
          <p:nvPr/>
        </p:nvSpPr>
        <p:spPr>
          <a:xfrm>
            <a:off x="443352" y="4209515"/>
            <a:ext cx="33798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　　　　　　　　　に再連絡</a:t>
            </a:r>
            <a:endParaRPr kumimoji="1" lang="en-US" altLang="ja-JP" sz="160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98" name="正方形/長方形 97">
            <a:extLst>
              <a:ext uri="{FF2B5EF4-FFF2-40B4-BE49-F238E27FC236}">
                <a16:creationId xmlns:a16="http://schemas.microsoft.com/office/drawing/2014/main" id="{C219AED3-1F8A-F790-94AF-4CC43B324D1F}"/>
              </a:ext>
            </a:extLst>
          </p:cNvPr>
          <p:cNvSpPr/>
          <p:nvPr/>
        </p:nvSpPr>
        <p:spPr>
          <a:xfrm>
            <a:off x="573566" y="4213860"/>
            <a:ext cx="2141122" cy="291575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800" dirty="0">
                <a:solidFill>
                  <a:srgbClr val="0070C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東京　太郎　　　　</a:t>
            </a:r>
            <a:endParaRPr kumimoji="1" lang="ja-JP" altLang="en-US" dirty="0"/>
          </a:p>
        </p:txBody>
      </p:sp>
      <p:sp>
        <p:nvSpPr>
          <p:cNvPr id="99" name="テキスト ボックス 98">
            <a:extLst>
              <a:ext uri="{FF2B5EF4-FFF2-40B4-BE49-F238E27FC236}">
                <a16:creationId xmlns:a16="http://schemas.microsoft.com/office/drawing/2014/main" id="{0C211A38-2626-1637-2D49-8CC6B7E9EF64}"/>
              </a:ext>
            </a:extLst>
          </p:cNvPr>
          <p:cNvSpPr txBox="1"/>
          <p:nvPr/>
        </p:nvSpPr>
        <p:spPr>
          <a:xfrm>
            <a:off x="149225" y="4612462"/>
            <a:ext cx="13985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A</a:t>
            </a:r>
            <a:r>
              <a:rPr kumimoji="1" lang="ja-JP" altLang="en-US" sz="14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または</a:t>
            </a:r>
            <a:r>
              <a:rPr kumimoji="1" lang="en-US" altLang="ja-JP" sz="2000">
                <a:solidFill>
                  <a:srgbClr val="0070C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B</a:t>
            </a:r>
            <a:endParaRPr kumimoji="1" lang="ja-JP" altLang="en-US" sz="2000">
              <a:solidFill>
                <a:srgbClr val="0070C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cxnSp>
        <p:nvCxnSpPr>
          <p:cNvPr id="101" name="直線矢印コネクタ 100">
            <a:extLst>
              <a:ext uri="{FF2B5EF4-FFF2-40B4-BE49-F238E27FC236}">
                <a16:creationId xmlns:a16="http://schemas.microsoft.com/office/drawing/2014/main" id="{6EF62464-672A-3C81-D5DB-E3216A7688B8}"/>
              </a:ext>
            </a:extLst>
          </p:cNvPr>
          <p:cNvCxnSpPr>
            <a:cxnSpLocks/>
          </p:cNvCxnSpPr>
          <p:nvPr/>
        </p:nvCxnSpPr>
        <p:spPr>
          <a:xfrm>
            <a:off x="2325834" y="3683612"/>
            <a:ext cx="0" cy="324000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4" name="直線矢印コネクタ 103">
            <a:extLst>
              <a:ext uri="{FF2B5EF4-FFF2-40B4-BE49-F238E27FC236}">
                <a16:creationId xmlns:a16="http://schemas.microsoft.com/office/drawing/2014/main" id="{D171B732-8B9D-6F6B-C174-90A7AFB30E71}"/>
              </a:ext>
            </a:extLst>
          </p:cNvPr>
          <p:cNvCxnSpPr>
            <a:cxnSpLocks/>
          </p:cNvCxnSpPr>
          <p:nvPr/>
        </p:nvCxnSpPr>
        <p:spPr>
          <a:xfrm flipH="1">
            <a:off x="3884386" y="4492903"/>
            <a:ext cx="809440" cy="6305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7" name="直線矢印コネクタ 106">
            <a:extLst>
              <a:ext uri="{FF2B5EF4-FFF2-40B4-BE49-F238E27FC236}">
                <a16:creationId xmlns:a16="http://schemas.microsoft.com/office/drawing/2014/main" id="{D3C3299B-43D1-0564-716C-E501E7291DC9}"/>
              </a:ext>
            </a:extLst>
          </p:cNvPr>
          <p:cNvCxnSpPr>
            <a:cxnSpLocks/>
            <a:stCxn id="11" idx="2"/>
          </p:cNvCxnSpPr>
          <p:nvPr/>
        </p:nvCxnSpPr>
        <p:spPr>
          <a:xfrm flipH="1">
            <a:off x="5634611" y="4960583"/>
            <a:ext cx="1" cy="648000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110" name="グループ化 109">
            <a:extLst>
              <a:ext uri="{FF2B5EF4-FFF2-40B4-BE49-F238E27FC236}">
                <a16:creationId xmlns:a16="http://schemas.microsoft.com/office/drawing/2014/main" id="{C4212AAA-84D2-8E39-3C46-C6009970C5CA}"/>
              </a:ext>
            </a:extLst>
          </p:cNvPr>
          <p:cNvGrpSpPr/>
          <p:nvPr/>
        </p:nvGrpSpPr>
        <p:grpSpPr>
          <a:xfrm>
            <a:off x="5014002" y="5600886"/>
            <a:ext cx="1277726" cy="339502"/>
            <a:chOff x="892525" y="2849582"/>
            <a:chExt cx="1634558" cy="330861"/>
          </a:xfrm>
        </p:grpSpPr>
        <p:sp>
          <p:nvSpPr>
            <p:cNvPr id="111" name="テキスト ボックス 110">
              <a:extLst>
                <a:ext uri="{FF2B5EF4-FFF2-40B4-BE49-F238E27FC236}">
                  <a16:creationId xmlns:a16="http://schemas.microsoft.com/office/drawing/2014/main" id="{B7DF366F-B891-ED01-349E-70CE23F1DF56}"/>
                </a:ext>
              </a:extLst>
            </p:cNvPr>
            <p:cNvSpPr txBox="1"/>
            <p:nvPr/>
          </p:nvSpPr>
          <p:spPr>
            <a:xfrm>
              <a:off x="893684" y="2849582"/>
              <a:ext cx="1633399" cy="3299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n w="53975">
                    <a:solidFill>
                      <a:schemeClr val="bg1"/>
                    </a:solidFill>
                  </a:ln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対応終了</a:t>
              </a:r>
              <a:endParaRPr kumimoji="1" lang="en-US" altLang="ja-JP" sz="1600">
                <a:ln w="53975">
                  <a:solidFill>
                    <a:schemeClr val="bg1"/>
                  </a:solidFill>
                </a:ln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  <p:sp>
          <p:nvSpPr>
            <p:cNvPr id="112" name="テキスト ボックス 111">
              <a:extLst>
                <a:ext uri="{FF2B5EF4-FFF2-40B4-BE49-F238E27FC236}">
                  <a16:creationId xmlns:a16="http://schemas.microsoft.com/office/drawing/2014/main" id="{6F0D5D91-0EB4-0EB4-AA17-737AF9A858B2}"/>
                </a:ext>
              </a:extLst>
            </p:cNvPr>
            <p:cNvSpPr txBox="1"/>
            <p:nvPr/>
          </p:nvSpPr>
          <p:spPr>
            <a:xfrm>
              <a:off x="892525" y="2850506"/>
              <a:ext cx="1633398" cy="3299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対応終了</a:t>
              </a:r>
              <a:endParaRPr kumimoji="1" lang="en-US" altLang="ja-JP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</p:grpSp>
      <p:cxnSp>
        <p:nvCxnSpPr>
          <p:cNvPr id="115" name="直線矢印コネクタ 114">
            <a:extLst>
              <a:ext uri="{FF2B5EF4-FFF2-40B4-BE49-F238E27FC236}">
                <a16:creationId xmlns:a16="http://schemas.microsoft.com/office/drawing/2014/main" id="{BE96ED14-5DB8-FB8A-DCBE-251C7DD08627}"/>
              </a:ext>
            </a:extLst>
          </p:cNvPr>
          <p:cNvCxnSpPr>
            <a:cxnSpLocks/>
          </p:cNvCxnSpPr>
          <p:nvPr/>
        </p:nvCxnSpPr>
        <p:spPr>
          <a:xfrm flipH="1">
            <a:off x="2333679" y="5349055"/>
            <a:ext cx="1" cy="288000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125" name="グループ化 124">
            <a:extLst>
              <a:ext uri="{FF2B5EF4-FFF2-40B4-BE49-F238E27FC236}">
                <a16:creationId xmlns:a16="http://schemas.microsoft.com/office/drawing/2014/main" id="{B7DD1CF2-E422-5C61-DE3E-406D7ADBE6AC}"/>
              </a:ext>
            </a:extLst>
          </p:cNvPr>
          <p:cNvGrpSpPr/>
          <p:nvPr/>
        </p:nvGrpSpPr>
        <p:grpSpPr>
          <a:xfrm>
            <a:off x="3531755" y="2858762"/>
            <a:ext cx="1143617" cy="346198"/>
            <a:chOff x="4491078" y="4693818"/>
            <a:chExt cx="1143617" cy="346198"/>
          </a:xfrm>
        </p:grpSpPr>
        <p:sp>
          <p:nvSpPr>
            <p:cNvPr id="126" name="テキスト ボックス 125">
              <a:extLst>
                <a:ext uri="{FF2B5EF4-FFF2-40B4-BE49-F238E27FC236}">
                  <a16:creationId xmlns:a16="http://schemas.microsoft.com/office/drawing/2014/main" id="{60D53B0D-87DC-7E1B-257A-DB4CFEFE594B}"/>
                </a:ext>
              </a:extLst>
            </p:cNvPr>
            <p:cNvSpPr txBox="1"/>
            <p:nvPr/>
          </p:nvSpPr>
          <p:spPr>
            <a:xfrm>
              <a:off x="4491482" y="4701462"/>
              <a:ext cx="114321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n w="60325">
                    <a:solidFill>
                      <a:schemeClr val="bg1"/>
                    </a:solidFill>
                  </a:ln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はい</a:t>
              </a:r>
              <a:endParaRPr kumimoji="1" lang="en-US" altLang="ja-JP" sz="1600">
                <a:ln w="60325">
                  <a:solidFill>
                    <a:schemeClr val="bg1"/>
                  </a:solidFill>
                </a:ln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  <p:sp>
          <p:nvSpPr>
            <p:cNvPr id="127" name="テキスト ボックス 126">
              <a:extLst>
                <a:ext uri="{FF2B5EF4-FFF2-40B4-BE49-F238E27FC236}">
                  <a16:creationId xmlns:a16="http://schemas.microsoft.com/office/drawing/2014/main" id="{9E653C7C-6A1F-FD10-CC76-A610E355ECF4}"/>
                </a:ext>
              </a:extLst>
            </p:cNvPr>
            <p:cNvSpPr txBox="1"/>
            <p:nvPr/>
          </p:nvSpPr>
          <p:spPr>
            <a:xfrm>
              <a:off x="4491078" y="4693818"/>
              <a:ext cx="114321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はい</a:t>
              </a:r>
              <a:endParaRPr kumimoji="1" lang="en-US" altLang="ja-JP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</p:grpSp>
      <p:grpSp>
        <p:nvGrpSpPr>
          <p:cNvPr id="128" name="グループ化 127">
            <a:extLst>
              <a:ext uri="{FF2B5EF4-FFF2-40B4-BE49-F238E27FC236}">
                <a16:creationId xmlns:a16="http://schemas.microsoft.com/office/drawing/2014/main" id="{759D5552-DAC8-A28E-2E9C-D4ABEB49C655}"/>
              </a:ext>
            </a:extLst>
          </p:cNvPr>
          <p:cNvGrpSpPr/>
          <p:nvPr/>
        </p:nvGrpSpPr>
        <p:grpSpPr>
          <a:xfrm>
            <a:off x="5409475" y="4965132"/>
            <a:ext cx="1143617" cy="340435"/>
            <a:chOff x="4491078" y="4701462"/>
            <a:chExt cx="1143617" cy="340435"/>
          </a:xfrm>
        </p:grpSpPr>
        <p:sp>
          <p:nvSpPr>
            <p:cNvPr id="129" name="テキスト ボックス 128">
              <a:extLst>
                <a:ext uri="{FF2B5EF4-FFF2-40B4-BE49-F238E27FC236}">
                  <a16:creationId xmlns:a16="http://schemas.microsoft.com/office/drawing/2014/main" id="{35E97D11-326F-52FE-9A83-5D60EA7793CF}"/>
                </a:ext>
              </a:extLst>
            </p:cNvPr>
            <p:cNvSpPr txBox="1"/>
            <p:nvPr/>
          </p:nvSpPr>
          <p:spPr>
            <a:xfrm>
              <a:off x="4491482" y="4701462"/>
              <a:ext cx="114321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n w="60325">
                    <a:solidFill>
                      <a:schemeClr val="bg1"/>
                    </a:solidFill>
                  </a:ln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はい</a:t>
              </a:r>
              <a:endParaRPr kumimoji="1" lang="en-US" altLang="ja-JP" sz="1600">
                <a:ln w="60325">
                  <a:solidFill>
                    <a:schemeClr val="bg1"/>
                  </a:solidFill>
                </a:ln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  <p:sp>
          <p:nvSpPr>
            <p:cNvPr id="130" name="テキスト ボックス 129">
              <a:extLst>
                <a:ext uri="{FF2B5EF4-FFF2-40B4-BE49-F238E27FC236}">
                  <a16:creationId xmlns:a16="http://schemas.microsoft.com/office/drawing/2014/main" id="{1604620B-D0E5-345A-BE76-F136FAB63F54}"/>
                </a:ext>
              </a:extLst>
            </p:cNvPr>
            <p:cNvSpPr txBox="1"/>
            <p:nvPr/>
          </p:nvSpPr>
          <p:spPr>
            <a:xfrm>
              <a:off x="4491078" y="4703343"/>
              <a:ext cx="114321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はい</a:t>
              </a:r>
              <a:endParaRPr kumimoji="1" lang="en-US" altLang="ja-JP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</p:grpSp>
      <p:grpSp>
        <p:nvGrpSpPr>
          <p:cNvPr id="131" name="グループ化 130">
            <a:extLst>
              <a:ext uri="{FF2B5EF4-FFF2-40B4-BE49-F238E27FC236}">
                <a16:creationId xmlns:a16="http://schemas.microsoft.com/office/drawing/2014/main" id="{018E8C17-3970-79A1-4942-D67544CF086E}"/>
              </a:ext>
            </a:extLst>
          </p:cNvPr>
          <p:cNvGrpSpPr/>
          <p:nvPr/>
        </p:nvGrpSpPr>
        <p:grpSpPr>
          <a:xfrm>
            <a:off x="1308488" y="3624042"/>
            <a:ext cx="1143717" cy="338554"/>
            <a:chOff x="4491482" y="4701462"/>
            <a:chExt cx="1143717" cy="338554"/>
          </a:xfrm>
        </p:grpSpPr>
        <p:sp>
          <p:nvSpPr>
            <p:cNvPr id="132" name="テキスト ボックス 131">
              <a:extLst>
                <a:ext uri="{FF2B5EF4-FFF2-40B4-BE49-F238E27FC236}">
                  <a16:creationId xmlns:a16="http://schemas.microsoft.com/office/drawing/2014/main" id="{534452BA-80A3-14A4-DC9C-0FD3C17FDDBC}"/>
                </a:ext>
              </a:extLst>
            </p:cNvPr>
            <p:cNvSpPr txBox="1"/>
            <p:nvPr/>
          </p:nvSpPr>
          <p:spPr>
            <a:xfrm>
              <a:off x="4491482" y="4701462"/>
              <a:ext cx="114321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n w="60325">
                    <a:solidFill>
                      <a:schemeClr val="bg1"/>
                    </a:solidFill>
                  </a:ln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いいえ</a:t>
              </a:r>
              <a:endParaRPr kumimoji="1" lang="en-US" altLang="ja-JP" sz="1600">
                <a:ln w="60325">
                  <a:solidFill>
                    <a:schemeClr val="bg1"/>
                  </a:solidFill>
                </a:ln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  <p:sp>
          <p:nvSpPr>
            <p:cNvPr id="133" name="テキスト ボックス 132">
              <a:extLst>
                <a:ext uri="{FF2B5EF4-FFF2-40B4-BE49-F238E27FC236}">
                  <a16:creationId xmlns:a16="http://schemas.microsoft.com/office/drawing/2014/main" id="{F9564190-F395-6788-69BF-F1FC324F3F97}"/>
                </a:ext>
              </a:extLst>
            </p:cNvPr>
            <p:cNvSpPr txBox="1"/>
            <p:nvPr/>
          </p:nvSpPr>
          <p:spPr>
            <a:xfrm>
              <a:off x="4491986" y="4701462"/>
              <a:ext cx="114321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いいえ</a:t>
              </a:r>
              <a:endParaRPr kumimoji="1" lang="en-US" altLang="ja-JP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</p:grpSp>
      <p:grpSp>
        <p:nvGrpSpPr>
          <p:cNvPr id="134" name="グループ化 133">
            <a:extLst>
              <a:ext uri="{FF2B5EF4-FFF2-40B4-BE49-F238E27FC236}">
                <a16:creationId xmlns:a16="http://schemas.microsoft.com/office/drawing/2014/main" id="{60AA1C9A-AB1C-EFFE-0315-EF32C8ABA94F}"/>
              </a:ext>
            </a:extLst>
          </p:cNvPr>
          <p:cNvGrpSpPr/>
          <p:nvPr/>
        </p:nvGrpSpPr>
        <p:grpSpPr>
          <a:xfrm>
            <a:off x="3778841" y="4111928"/>
            <a:ext cx="1143717" cy="338554"/>
            <a:chOff x="4491482" y="4701462"/>
            <a:chExt cx="1143717" cy="338554"/>
          </a:xfrm>
        </p:grpSpPr>
        <p:sp>
          <p:nvSpPr>
            <p:cNvPr id="135" name="テキスト ボックス 134">
              <a:extLst>
                <a:ext uri="{FF2B5EF4-FFF2-40B4-BE49-F238E27FC236}">
                  <a16:creationId xmlns:a16="http://schemas.microsoft.com/office/drawing/2014/main" id="{4EB63A9F-A4CB-51EA-3EA0-EB30508C7AA6}"/>
                </a:ext>
              </a:extLst>
            </p:cNvPr>
            <p:cNvSpPr txBox="1"/>
            <p:nvPr/>
          </p:nvSpPr>
          <p:spPr>
            <a:xfrm>
              <a:off x="4491482" y="4701462"/>
              <a:ext cx="114321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n w="60325">
                    <a:solidFill>
                      <a:schemeClr val="bg1"/>
                    </a:solidFill>
                  </a:ln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いいえ</a:t>
              </a:r>
              <a:endParaRPr kumimoji="1" lang="en-US" altLang="ja-JP" sz="1600">
                <a:ln w="60325">
                  <a:solidFill>
                    <a:schemeClr val="bg1"/>
                  </a:solidFill>
                </a:ln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  <p:sp>
          <p:nvSpPr>
            <p:cNvPr id="136" name="テキスト ボックス 135">
              <a:extLst>
                <a:ext uri="{FF2B5EF4-FFF2-40B4-BE49-F238E27FC236}">
                  <a16:creationId xmlns:a16="http://schemas.microsoft.com/office/drawing/2014/main" id="{AA1CF492-370A-9F34-1209-8878C036C372}"/>
                </a:ext>
              </a:extLst>
            </p:cNvPr>
            <p:cNvSpPr txBox="1"/>
            <p:nvPr/>
          </p:nvSpPr>
          <p:spPr>
            <a:xfrm>
              <a:off x="4491986" y="4701462"/>
              <a:ext cx="114321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いいえ</a:t>
              </a:r>
              <a:endParaRPr kumimoji="1" lang="en-US" altLang="ja-JP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</p:grpSp>
      <p:sp>
        <p:nvSpPr>
          <p:cNvPr id="141" name="正方形/長方形 140">
            <a:extLst>
              <a:ext uri="{FF2B5EF4-FFF2-40B4-BE49-F238E27FC236}">
                <a16:creationId xmlns:a16="http://schemas.microsoft.com/office/drawing/2014/main" id="{486C6B0F-C790-DED3-77BE-5241DD23178D}"/>
              </a:ext>
            </a:extLst>
          </p:cNvPr>
          <p:cNvSpPr/>
          <p:nvPr/>
        </p:nvSpPr>
        <p:spPr>
          <a:xfrm>
            <a:off x="4352609" y="42924"/>
            <a:ext cx="972000" cy="21600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令和７</a:t>
            </a:r>
          </a:p>
        </p:txBody>
      </p:sp>
      <p:sp>
        <p:nvSpPr>
          <p:cNvPr id="142" name="正方形/長方形 141">
            <a:extLst>
              <a:ext uri="{FF2B5EF4-FFF2-40B4-BE49-F238E27FC236}">
                <a16:creationId xmlns:a16="http://schemas.microsoft.com/office/drawing/2014/main" id="{0ED88C56-E129-AC65-C050-E759F150F002}"/>
              </a:ext>
            </a:extLst>
          </p:cNvPr>
          <p:cNvSpPr/>
          <p:nvPr/>
        </p:nvSpPr>
        <p:spPr>
          <a:xfrm>
            <a:off x="5600209" y="47913"/>
            <a:ext cx="360000" cy="21600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６</a:t>
            </a:r>
          </a:p>
        </p:txBody>
      </p:sp>
      <p:sp>
        <p:nvSpPr>
          <p:cNvPr id="143" name="正方形/長方形 142">
            <a:extLst>
              <a:ext uri="{FF2B5EF4-FFF2-40B4-BE49-F238E27FC236}">
                <a16:creationId xmlns:a16="http://schemas.microsoft.com/office/drawing/2014/main" id="{0D549925-5DA3-5C93-A2CB-A62017D6766B}"/>
              </a:ext>
            </a:extLst>
          </p:cNvPr>
          <p:cNvSpPr/>
          <p:nvPr/>
        </p:nvSpPr>
        <p:spPr>
          <a:xfrm>
            <a:off x="6207780" y="47913"/>
            <a:ext cx="360000" cy="21600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１</a:t>
            </a:r>
          </a:p>
        </p:txBody>
      </p:sp>
      <p:sp>
        <p:nvSpPr>
          <p:cNvPr id="144" name="テキスト ボックス 143">
            <a:extLst>
              <a:ext uri="{FF2B5EF4-FFF2-40B4-BE49-F238E27FC236}">
                <a16:creationId xmlns:a16="http://schemas.microsoft.com/office/drawing/2014/main" id="{878B5ADF-201C-8A26-C2AC-0B043110534C}"/>
              </a:ext>
            </a:extLst>
          </p:cNvPr>
          <p:cNvSpPr txBox="1"/>
          <p:nvPr/>
        </p:nvSpPr>
        <p:spPr>
          <a:xfrm>
            <a:off x="3447378" y="301102"/>
            <a:ext cx="34479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作成者：　　　　　</a:t>
            </a:r>
          </a:p>
        </p:txBody>
      </p:sp>
      <p:sp>
        <p:nvSpPr>
          <p:cNvPr id="145" name="正方形/長方形 144">
            <a:extLst>
              <a:ext uri="{FF2B5EF4-FFF2-40B4-BE49-F238E27FC236}">
                <a16:creationId xmlns:a16="http://schemas.microsoft.com/office/drawing/2014/main" id="{1255E2F0-2E40-8C32-593E-C310FDCC7045}"/>
              </a:ext>
            </a:extLst>
          </p:cNvPr>
          <p:cNvSpPr/>
          <p:nvPr/>
        </p:nvSpPr>
        <p:spPr>
          <a:xfrm>
            <a:off x="4350700" y="347802"/>
            <a:ext cx="2376000" cy="21600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東京　花子</a:t>
            </a:r>
          </a:p>
        </p:txBody>
      </p: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7DCCED59-1097-1455-030E-6279F912E701}"/>
              </a:ext>
            </a:extLst>
          </p:cNvPr>
          <p:cNvSpPr txBox="1"/>
          <p:nvPr/>
        </p:nvSpPr>
        <p:spPr>
          <a:xfrm>
            <a:off x="597306" y="1511734"/>
            <a:ext cx="387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>
                <a:solidFill>
                  <a:srgbClr val="0070C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B</a:t>
            </a:r>
            <a:endParaRPr kumimoji="1" lang="ja-JP" altLang="en-US" sz="2000">
              <a:solidFill>
                <a:srgbClr val="0070C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859D9A65-BE73-3C4C-8051-A242DEB4845A}"/>
              </a:ext>
            </a:extLst>
          </p:cNvPr>
          <p:cNvSpPr txBox="1"/>
          <p:nvPr/>
        </p:nvSpPr>
        <p:spPr>
          <a:xfrm>
            <a:off x="504482" y="4194000"/>
            <a:ext cx="387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>
                <a:solidFill>
                  <a:srgbClr val="0070C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B</a:t>
            </a:r>
            <a:endParaRPr kumimoji="1" lang="ja-JP" altLang="en-US" sz="2000">
              <a:solidFill>
                <a:srgbClr val="0070C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grpSp>
        <p:nvGrpSpPr>
          <p:cNvPr id="72" name="グループ化 71">
            <a:extLst>
              <a:ext uri="{FF2B5EF4-FFF2-40B4-BE49-F238E27FC236}">
                <a16:creationId xmlns:a16="http://schemas.microsoft.com/office/drawing/2014/main" id="{8AD81AFD-4E89-1900-3616-D5C543B88CE2}"/>
              </a:ext>
            </a:extLst>
          </p:cNvPr>
          <p:cNvGrpSpPr/>
          <p:nvPr/>
        </p:nvGrpSpPr>
        <p:grpSpPr>
          <a:xfrm>
            <a:off x="1709176" y="5612499"/>
            <a:ext cx="1277726" cy="339502"/>
            <a:chOff x="892525" y="2849582"/>
            <a:chExt cx="1634558" cy="330861"/>
          </a:xfrm>
        </p:grpSpPr>
        <p:sp>
          <p:nvSpPr>
            <p:cNvPr id="75" name="テキスト ボックス 74">
              <a:extLst>
                <a:ext uri="{FF2B5EF4-FFF2-40B4-BE49-F238E27FC236}">
                  <a16:creationId xmlns:a16="http://schemas.microsoft.com/office/drawing/2014/main" id="{5783DA01-4622-5969-5590-DC48A056084F}"/>
                </a:ext>
              </a:extLst>
            </p:cNvPr>
            <p:cNvSpPr txBox="1"/>
            <p:nvPr/>
          </p:nvSpPr>
          <p:spPr>
            <a:xfrm>
              <a:off x="893684" y="2849582"/>
              <a:ext cx="1633399" cy="3299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n w="53975">
                    <a:solidFill>
                      <a:schemeClr val="bg1"/>
                    </a:solidFill>
                  </a:ln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対応終了</a:t>
              </a:r>
              <a:endParaRPr kumimoji="1" lang="en-US" altLang="ja-JP" sz="1600">
                <a:ln w="53975">
                  <a:solidFill>
                    <a:schemeClr val="bg1"/>
                  </a:solidFill>
                </a:ln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  <p:sp>
          <p:nvSpPr>
            <p:cNvPr id="77" name="テキスト ボックス 76">
              <a:extLst>
                <a:ext uri="{FF2B5EF4-FFF2-40B4-BE49-F238E27FC236}">
                  <a16:creationId xmlns:a16="http://schemas.microsoft.com/office/drawing/2014/main" id="{48648E46-10BE-AE3F-1924-CA91630DE6B0}"/>
                </a:ext>
              </a:extLst>
            </p:cNvPr>
            <p:cNvSpPr txBox="1"/>
            <p:nvPr/>
          </p:nvSpPr>
          <p:spPr>
            <a:xfrm>
              <a:off x="892525" y="2850506"/>
              <a:ext cx="1633398" cy="3299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対応終了</a:t>
              </a:r>
              <a:endParaRPr kumimoji="1" lang="en-US" altLang="ja-JP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</p:grp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A6E7290-71E2-90CB-4783-1E86606CE536}"/>
              </a:ext>
            </a:extLst>
          </p:cNvPr>
          <p:cNvSpPr txBox="1"/>
          <p:nvPr/>
        </p:nvSpPr>
        <p:spPr>
          <a:xfrm>
            <a:off x="-131354" y="9186418"/>
            <a:ext cx="719255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仕事が終わった後でも、体調が悪化したと感じたら、すぐに救急隊を呼んでください！</a:t>
            </a:r>
            <a:endParaRPr kumimoji="1" lang="en-US" altLang="ja-JP" sz="130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algn="ctr"/>
            <a:r>
              <a:rPr kumimoji="1" lang="ja-JP" altLang="en-US" sz="13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（熱中症は回復後に症状が悪化するケースがあります！）</a:t>
            </a:r>
            <a:endParaRPr kumimoji="1" lang="en-US" altLang="ja-JP" sz="130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5" name="フリーフォーム: 図形 4">
            <a:extLst>
              <a:ext uri="{FF2B5EF4-FFF2-40B4-BE49-F238E27FC236}">
                <a16:creationId xmlns:a16="http://schemas.microsoft.com/office/drawing/2014/main" id="{A95DC229-9F0C-4380-C1A5-66EB8228E2C8}"/>
              </a:ext>
            </a:extLst>
          </p:cNvPr>
          <p:cNvSpPr/>
          <p:nvPr/>
        </p:nvSpPr>
        <p:spPr>
          <a:xfrm>
            <a:off x="405444" y="8559172"/>
            <a:ext cx="2607464" cy="245876"/>
          </a:xfrm>
          <a:custGeom>
            <a:avLst/>
            <a:gdLst>
              <a:gd name="connsiteX0" fmla="*/ 1823234 w 2114642"/>
              <a:gd name="connsiteY0" fmla="*/ 216997 h 225320"/>
              <a:gd name="connsiteX1" fmla="*/ 1808162 w 2114642"/>
              <a:gd name="connsiteY1" fmla="*/ 202782 h 225320"/>
              <a:gd name="connsiteX2" fmla="*/ 1920549 w 2114642"/>
              <a:gd name="connsiteY2" fmla="*/ 199028 h 225320"/>
              <a:gd name="connsiteX3" fmla="*/ 1918258 w 2114642"/>
              <a:gd name="connsiteY3" fmla="*/ 202106 h 225320"/>
              <a:gd name="connsiteX4" fmla="*/ 1994297 w 2114642"/>
              <a:gd name="connsiteY4" fmla="*/ 212462 h 225320"/>
              <a:gd name="connsiteX5" fmla="*/ 1994297 w 2114642"/>
              <a:gd name="connsiteY5" fmla="*/ 213884 h 225320"/>
              <a:gd name="connsiteX6" fmla="*/ 2001210 w 2114642"/>
              <a:gd name="connsiteY6" fmla="*/ 214583 h 225320"/>
              <a:gd name="connsiteX7" fmla="*/ 1989697 w 2114642"/>
              <a:gd name="connsiteY7" fmla="*/ 205877 h 225320"/>
              <a:gd name="connsiteX8" fmla="*/ 2011819 w 2114642"/>
              <a:gd name="connsiteY8" fmla="*/ 194558 h 225320"/>
              <a:gd name="connsiteX9" fmla="*/ 2014632 w 2114642"/>
              <a:gd name="connsiteY9" fmla="*/ 201325 h 225320"/>
              <a:gd name="connsiteX10" fmla="*/ 2037188 w 2114642"/>
              <a:gd name="connsiteY10" fmla="*/ 198946 h 225320"/>
              <a:gd name="connsiteX11" fmla="*/ 2044102 w 2114642"/>
              <a:gd name="connsiteY11" fmla="*/ 208127 h 225320"/>
              <a:gd name="connsiteX12" fmla="*/ 2066294 w 2114642"/>
              <a:gd name="connsiteY12" fmla="*/ 194564 h 225320"/>
              <a:gd name="connsiteX13" fmla="*/ 2073167 w 2114642"/>
              <a:gd name="connsiteY13" fmla="*/ 179656 h 225320"/>
              <a:gd name="connsiteX14" fmla="*/ 2077913 w 2114642"/>
              <a:gd name="connsiteY14" fmla="*/ 186106 h 225320"/>
              <a:gd name="connsiteX15" fmla="*/ 2114643 w 2114642"/>
              <a:gd name="connsiteY15" fmla="*/ 173876 h 225320"/>
              <a:gd name="connsiteX16" fmla="*/ 2060185 w 2114642"/>
              <a:gd name="connsiteY16" fmla="*/ 131196 h 225320"/>
              <a:gd name="connsiteX17" fmla="*/ 2061213 w 2114642"/>
              <a:gd name="connsiteY17" fmla="*/ 125028 h 225320"/>
              <a:gd name="connsiteX18" fmla="*/ 2060185 w 2114642"/>
              <a:gd name="connsiteY18" fmla="*/ 128376 h 225320"/>
              <a:gd name="connsiteX19" fmla="*/ 2046311 w 2114642"/>
              <a:gd name="connsiteY19" fmla="*/ 114255 h 225320"/>
              <a:gd name="connsiteX20" fmla="*/ 2046581 w 2114642"/>
              <a:gd name="connsiteY20" fmla="*/ 116610 h 225320"/>
              <a:gd name="connsiteX21" fmla="*/ 2047174 w 2114642"/>
              <a:gd name="connsiteY21" fmla="*/ 115477 h 225320"/>
              <a:gd name="connsiteX22" fmla="*/ 2046857 w 2114642"/>
              <a:gd name="connsiteY22" fmla="*/ 118860 h 225320"/>
              <a:gd name="connsiteX23" fmla="*/ 2044026 w 2114642"/>
              <a:gd name="connsiteY23" fmla="*/ 121597 h 225320"/>
              <a:gd name="connsiteX24" fmla="*/ 2044508 w 2114642"/>
              <a:gd name="connsiteY24" fmla="*/ 120710 h 225320"/>
              <a:gd name="connsiteX25" fmla="*/ 2031068 w 2114642"/>
              <a:gd name="connsiteY25" fmla="*/ 120012 h 225320"/>
              <a:gd name="connsiteX26" fmla="*/ 2031009 w 2114642"/>
              <a:gd name="connsiteY26" fmla="*/ 112922 h 225320"/>
              <a:gd name="connsiteX27" fmla="*/ 1975711 w 2114642"/>
              <a:gd name="connsiteY27" fmla="*/ 91881 h 225320"/>
              <a:gd name="connsiteX28" fmla="*/ 1943445 w 2114642"/>
              <a:gd name="connsiteY28" fmla="*/ 89619 h 225320"/>
              <a:gd name="connsiteX29" fmla="*/ 1925001 w 2114642"/>
              <a:gd name="connsiteY29" fmla="*/ 73160 h 225320"/>
              <a:gd name="connsiteX30" fmla="*/ 1922704 w 2114642"/>
              <a:gd name="connsiteY30" fmla="*/ 81901 h 225320"/>
              <a:gd name="connsiteX31" fmla="*/ 1908877 w 2114642"/>
              <a:gd name="connsiteY31" fmla="*/ 72039 h 225320"/>
              <a:gd name="connsiteX32" fmla="*/ 1911080 w 2114642"/>
              <a:gd name="connsiteY32" fmla="*/ 64173 h 225320"/>
              <a:gd name="connsiteX33" fmla="*/ 1876605 w 2114642"/>
              <a:gd name="connsiteY33" fmla="*/ 64109 h 225320"/>
              <a:gd name="connsiteX34" fmla="*/ 1853532 w 2114642"/>
              <a:gd name="connsiteY34" fmla="*/ 50969 h 225320"/>
              <a:gd name="connsiteX35" fmla="*/ 1860487 w 2114642"/>
              <a:gd name="connsiteY35" fmla="*/ 58746 h 225320"/>
              <a:gd name="connsiteX36" fmla="*/ 1860041 w 2114642"/>
              <a:gd name="connsiteY36" fmla="*/ 61677 h 225320"/>
              <a:gd name="connsiteX37" fmla="*/ 1806846 w 2114642"/>
              <a:gd name="connsiteY37" fmla="*/ 51421 h 225320"/>
              <a:gd name="connsiteX38" fmla="*/ 1806846 w 2114642"/>
              <a:gd name="connsiteY38" fmla="*/ 48590 h 225320"/>
              <a:gd name="connsiteX39" fmla="*/ 1801354 w 2114642"/>
              <a:gd name="connsiteY39" fmla="*/ 77778 h 225320"/>
              <a:gd name="connsiteX40" fmla="*/ 1796760 w 2114642"/>
              <a:gd name="connsiteY40" fmla="*/ 72608 h 225320"/>
              <a:gd name="connsiteX41" fmla="*/ 1789846 w 2114642"/>
              <a:gd name="connsiteY41" fmla="*/ 77578 h 225320"/>
              <a:gd name="connsiteX42" fmla="*/ 1787491 w 2114642"/>
              <a:gd name="connsiteY42" fmla="*/ 69325 h 225320"/>
              <a:gd name="connsiteX43" fmla="*/ 1746878 w 2114642"/>
              <a:gd name="connsiteY43" fmla="*/ 66740 h 225320"/>
              <a:gd name="connsiteX44" fmla="*/ 1761322 w 2114642"/>
              <a:gd name="connsiteY44" fmla="*/ 98272 h 225320"/>
              <a:gd name="connsiteX45" fmla="*/ 1726760 w 2114642"/>
              <a:gd name="connsiteY45" fmla="*/ 86353 h 225320"/>
              <a:gd name="connsiteX46" fmla="*/ 1719846 w 2114642"/>
              <a:gd name="connsiteY46" fmla="*/ 75757 h 225320"/>
              <a:gd name="connsiteX47" fmla="*/ 1694529 w 2114642"/>
              <a:gd name="connsiteY47" fmla="*/ 78447 h 225320"/>
              <a:gd name="connsiteX48" fmla="*/ 1682940 w 2114642"/>
              <a:gd name="connsiteY48" fmla="*/ 66905 h 225320"/>
              <a:gd name="connsiteX49" fmla="*/ 1694470 w 2114642"/>
              <a:gd name="connsiteY49" fmla="*/ 67104 h 225320"/>
              <a:gd name="connsiteX50" fmla="*/ 1669136 w 2114642"/>
              <a:gd name="connsiteY50" fmla="*/ 49964 h 225320"/>
              <a:gd name="connsiteX51" fmla="*/ 1669036 w 2114642"/>
              <a:gd name="connsiteY51" fmla="*/ 50275 h 225320"/>
              <a:gd name="connsiteX52" fmla="*/ 1670164 w 2114642"/>
              <a:gd name="connsiteY52" fmla="*/ 51997 h 225320"/>
              <a:gd name="connsiteX53" fmla="*/ 1668554 w 2114642"/>
              <a:gd name="connsiteY53" fmla="*/ 52278 h 225320"/>
              <a:gd name="connsiteX54" fmla="*/ 1653018 w 2114642"/>
              <a:gd name="connsiteY54" fmla="*/ 61595 h 225320"/>
              <a:gd name="connsiteX55" fmla="*/ 1614038 w 2114642"/>
              <a:gd name="connsiteY55" fmla="*/ 56261 h 225320"/>
              <a:gd name="connsiteX56" fmla="*/ 1609444 w 2114642"/>
              <a:gd name="connsiteY56" fmla="*/ 68062 h 225320"/>
              <a:gd name="connsiteX57" fmla="*/ 1595617 w 2114642"/>
              <a:gd name="connsiteY57" fmla="*/ 61031 h 225320"/>
              <a:gd name="connsiteX58" fmla="*/ 1595617 w 2114642"/>
              <a:gd name="connsiteY58" fmla="*/ 51638 h 225320"/>
              <a:gd name="connsiteX59" fmla="*/ 1652084 w 2114642"/>
              <a:gd name="connsiteY59" fmla="*/ 48143 h 225320"/>
              <a:gd name="connsiteX60" fmla="*/ 1652389 w 2114642"/>
              <a:gd name="connsiteY60" fmla="*/ 43855 h 225320"/>
              <a:gd name="connsiteX61" fmla="*/ 1623495 w 2114642"/>
              <a:gd name="connsiteY61" fmla="*/ 47092 h 225320"/>
              <a:gd name="connsiteX62" fmla="*/ 1617832 w 2114642"/>
              <a:gd name="connsiteY62" fmla="*/ 29106 h 225320"/>
              <a:gd name="connsiteX63" fmla="*/ 1611453 w 2114642"/>
              <a:gd name="connsiteY63" fmla="*/ 38298 h 225320"/>
              <a:gd name="connsiteX64" fmla="*/ 1540783 w 2114642"/>
              <a:gd name="connsiteY64" fmla="*/ 29164 h 225320"/>
              <a:gd name="connsiteX65" fmla="*/ 1543908 w 2114642"/>
              <a:gd name="connsiteY65" fmla="*/ 33881 h 225320"/>
              <a:gd name="connsiteX66" fmla="*/ 1527673 w 2114642"/>
              <a:gd name="connsiteY66" fmla="*/ 31708 h 225320"/>
              <a:gd name="connsiteX67" fmla="*/ 1469667 w 2114642"/>
              <a:gd name="connsiteY67" fmla="*/ 12335 h 225320"/>
              <a:gd name="connsiteX68" fmla="*/ 1466595 w 2114642"/>
              <a:gd name="connsiteY68" fmla="*/ 23408 h 225320"/>
              <a:gd name="connsiteX69" fmla="*/ 1452973 w 2114642"/>
              <a:gd name="connsiteY69" fmla="*/ 21569 h 225320"/>
              <a:gd name="connsiteX70" fmla="*/ 1443228 w 2114642"/>
              <a:gd name="connsiteY70" fmla="*/ 26456 h 225320"/>
              <a:gd name="connsiteX71" fmla="*/ 1426076 w 2114642"/>
              <a:gd name="connsiteY71" fmla="*/ 25581 h 225320"/>
              <a:gd name="connsiteX72" fmla="*/ 1426076 w 2114642"/>
              <a:gd name="connsiteY72" fmla="*/ 25575 h 225320"/>
              <a:gd name="connsiteX73" fmla="*/ 1426035 w 2114642"/>
              <a:gd name="connsiteY73" fmla="*/ 25546 h 225320"/>
              <a:gd name="connsiteX74" fmla="*/ 1424696 w 2114642"/>
              <a:gd name="connsiteY74" fmla="*/ 24242 h 225320"/>
              <a:gd name="connsiteX75" fmla="*/ 1424772 w 2114642"/>
              <a:gd name="connsiteY75" fmla="*/ 25164 h 225320"/>
              <a:gd name="connsiteX76" fmla="*/ 1408754 w 2114642"/>
              <a:gd name="connsiteY76" fmla="*/ 28712 h 225320"/>
              <a:gd name="connsiteX77" fmla="*/ 1395144 w 2114642"/>
              <a:gd name="connsiteY77" fmla="*/ 40249 h 225320"/>
              <a:gd name="connsiteX78" fmla="*/ 1387237 w 2114642"/>
              <a:gd name="connsiteY78" fmla="*/ 24371 h 225320"/>
              <a:gd name="connsiteX79" fmla="*/ 1349861 w 2114642"/>
              <a:gd name="connsiteY79" fmla="*/ 31238 h 225320"/>
              <a:gd name="connsiteX80" fmla="*/ 1341714 w 2114642"/>
              <a:gd name="connsiteY80" fmla="*/ 0 h 225320"/>
              <a:gd name="connsiteX81" fmla="*/ 1325613 w 2114642"/>
              <a:gd name="connsiteY81" fmla="*/ 16477 h 225320"/>
              <a:gd name="connsiteX82" fmla="*/ 1327692 w 2114642"/>
              <a:gd name="connsiteY82" fmla="*/ 3842 h 225320"/>
              <a:gd name="connsiteX83" fmla="*/ 1313090 w 2114642"/>
              <a:gd name="connsiteY83" fmla="*/ 8893 h 225320"/>
              <a:gd name="connsiteX84" fmla="*/ 1305459 w 2114642"/>
              <a:gd name="connsiteY84" fmla="*/ 38851 h 225320"/>
              <a:gd name="connsiteX85" fmla="*/ 1308567 w 2114642"/>
              <a:gd name="connsiteY85" fmla="*/ 42369 h 225320"/>
              <a:gd name="connsiteX86" fmla="*/ 1280895 w 2114642"/>
              <a:gd name="connsiteY86" fmla="*/ 45547 h 225320"/>
              <a:gd name="connsiteX87" fmla="*/ 1281264 w 2114642"/>
              <a:gd name="connsiteY87" fmla="*/ 39878 h 225320"/>
              <a:gd name="connsiteX88" fmla="*/ 1270744 w 2114642"/>
              <a:gd name="connsiteY88" fmla="*/ 42751 h 225320"/>
              <a:gd name="connsiteX89" fmla="*/ 1270080 w 2114642"/>
              <a:gd name="connsiteY89" fmla="*/ 35497 h 225320"/>
              <a:gd name="connsiteX90" fmla="*/ 1255061 w 2114642"/>
              <a:gd name="connsiteY90" fmla="*/ 37746 h 225320"/>
              <a:gd name="connsiteX91" fmla="*/ 1257122 w 2114642"/>
              <a:gd name="connsiteY91" fmla="*/ 39702 h 225320"/>
              <a:gd name="connsiteX92" fmla="*/ 1235395 w 2114642"/>
              <a:gd name="connsiteY92" fmla="*/ 39367 h 225320"/>
              <a:gd name="connsiteX93" fmla="*/ 1235635 w 2114642"/>
              <a:gd name="connsiteY93" fmla="*/ 35338 h 225320"/>
              <a:gd name="connsiteX94" fmla="*/ 1179668 w 2114642"/>
              <a:gd name="connsiteY94" fmla="*/ 40566 h 225320"/>
              <a:gd name="connsiteX95" fmla="*/ 1182540 w 2114642"/>
              <a:gd name="connsiteY95" fmla="*/ 32342 h 225320"/>
              <a:gd name="connsiteX96" fmla="*/ 1171615 w 2114642"/>
              <a:gd name="connsiteY96" fmla="*/ 40912 h 225320"/>
              <a:gd name="connsiteX97" fmla="*/ 1171174 w 2114642"/>
              <a:gd name="connsiteY97" fmla="*/ 30809 h 225320"/>
              <a:gd name="connsiteX98" fmla="*/ 1155679 w 2114642"/>
              <a:gd name="connsiteY98" fmla="*/ 22967 h 225320"/>
              <a:gd name="connsiteX99" fmla="*/ 1158199 w 2114642"/>
              <a:gd name="connsiteY99" fmla="*/ 36201 h 225320"/>
              <a:gd name="connsiteX100" fmla="*/ 1148048 w 2114642"/>
              <a:gd name="connsiteY100" fmla="*/ 33411 h 225320"/>
              <a:gd name="connsiteX101" fmla="*/ 1142826 w 2114642"/>
              <a:gd name="connsiteY101" fmla="*/ 9751 h 225320"/>
              <a:gd name="connsiteX102" fmla="*/ 1135219 w 2114642"/>
              <a:gd name="connsiteY102" fmla="*/ 20183 h 225320"/>
              <a:gd name="connsiteX103" fmla="*/ 1133733 w 2114642"/>
              <a:gd name="connsiteY103" fmla="*/ 8500 h 225320"/>
              <a:gd name="connsiteX104" fmla="*/ 1118426 w 2114642"/>
              <a:gd name="connsiteY104" fmla="*/ 13604 h 225320"/>
              <a:gd name="connsiteX105" fmla="*/ 1116775 w 2114642"/>
              <a:gd name="connsiteY105" fmla="*/ 4770 h 225320"/>
              <a:gd name="connsiteX106" fmla="*/ 1100710 w 2114642"/>
              <a:gd name="connsiteY106" fmla="*/ 21246 h 225320"/>
              <a:gd name="connsiteX107" fmla="*/ 1110402 w 2114642"/>
              <a:gd name="connsiteY107" fmla="*/ 13945 h 225320"/>
              <a:gd name="connsiteX108" fmla="*/ 1109221 w 2114642"/>
              <a:gd name="connsiteY108" fmla="*/ 31020 h 225320"/>
              <a:gd name="connsiteX109" fmla="*/ 1088339 w 2114642"/>
              <a:gd name="connsiteY109" fmla="*/ 33922 h 225320"/>
              <a:gd name="connsiteX110" fmla="*/ 1093303 w 2114642"/>
              <a:gd name="connsiteY110" fmla="*/ 28847 h 225320"/>
              <a:gd name="connsiteX111" fmla="*/ 1074271 w 2114642"/>
              <a:gd name="connsiteY111" fmla="*/ 21945 h 225320"/>
              <a:gd name="connsiteX112" fmla="*/ 1074717 w 2114642"/>
              <a:gd name="connsiteY112" fmla="*/ 32066 h 225320"/>
              <a:gd name="connsiteX113" fmla="*/ 1069519 w 2114642"/>
              <a:gd name="connsiteY113" fmla="*/ 24177 h 225320"/>
              <a:gd name="connsiteX114" fmla="*/ 1052637 w 2114642"/>
              <a:gd name="connsiteY114" fmla="*/ 36219 h 225320"/>
              <a:gd name="connsiteX115" fmla="*/ 1053395 w 2114642"/>
              <a:gd name="connsiteY115" fmla="*/ 32001 h 225320"/>
              <a:gd name="connsiteX116" fmla="*/ 1047033 w 2114642"/>
              <a:gd name="connsiteY116" fmla="*/ 34040 h 225320"/>
              <a:gd name="connsiteX117" fmla="*/ 1049036 w 2114642"/>
              <a:gd name="connsiteY117" fmla="*/ 21393 h 225320"/>
              <a:gd name="connsiteX118" fmla="*/ 1042493 w 2114642"/>
              <a:gd name="connsiteY118" fmla="*/ 33429 h 225320"/>
              <a:gd name="connsiteX119" fmla="*/ 1032342 w 2114642"/>
              <a:gd name="connsiteY119" fmla="*/ 30609 h 225320"/>
              <a:gd name="connsiteX120" fmla="*/ 1034821 w 2114642"/>
              <a:gd name="connsiteY120" fmla="*/ 28078 h 225320"/>
              <a:gd name="connsiteX121" fmla="*/ 1001780 w 2114642"/>
              <a:gd name="connsiteY121" fmla="*/ 25023 h 225320"/>
              <a:gd name="connsiteX122" fmla="*/ 1001322 w 2114642"/>
              <a:gd name="connsiteY122" fmla="*/ 14908 h 225320"/>
              <a:gd name="connsiteX123" fmla="*/ 984411 w 2114642"/>
              <a:gd name="connsiteY123" fmla="*/ 26991 h 225320"/>
              <a:gd name="connsiteX124" fmla="*/ 963540 w 2114642"/>
              <a:gd name="connsiteY124" fmla="*/ 14092 h 225320"/>
              <a:gd name="connsiteX125" fmla="*/ 903720 w 2114642"/>
              <a:gd name="connsiteY125" fmla="*/ 21898 h 225320"/>
              <a:gd name="connsiteX126" fmla="*/ 851635 w 2114642"/>
              <a:gd name="connsiteY126" fmla="*/ 8893 h 225320"/>
              <a:gd name="connsiteX127" fmla="*/ 763296 w 2114642"/>
              <a:gd name="connsiteY127" fmla="*/ 27437 h 225320"/>
              <a:gd name="connsiteX128" fmla="*/ 690635 w 2114642"/>
              <a:gd name="connsiteY128" fmla="*/ 22315 h 225320"/>
              <a:gd name="connsiteX129" fmla="*/ 684637 w 2114642"/>
              <a:gd name="connsiteY129" fmla="*/ 31537 h 225320"/>
              <a:gd name="connsiteX130" fmla="*/ 627430 w 2114642"/>
              <a:gd name="connsiteY130" fmla="*/ 20506 h 225320"/>
              <a:gd name="connsiteX131" fmla="*/ 618637 w 2114642"/>
              <a:gd name="connsiteY131" fmla="*/ 26145 h 225320"/>
              <a:gd name="connsiteX132" fmla="*/ 621415 w 2114642"/>
              <a:gd name="connsiteY132" fmla="*/ 34187 h 225320"/>
              <a:gd name="connsiteX133" fmla="*/ 604628 w 2114642"/>
              <a:gd name="connsiteY133" fmla="*/ 23531 h 225320"/>
              <a:gd name="connsiteX134" fmla="*/ 606108 w 2114642"/>
              <a:gd name="connsiteY134" fmla="*/ 22327 h 225320"/>
              <a:gd name="connsiteX135" fmla="*/ 581901 w 2114642"/>
              <a:gd name="connsiteY135" fmla="*/ 17663 h 225320"/>
              <a:gd name="connsiteX136" fmla="*/ 585467 w 2114642"/>
              <a:gd name="connsiteY136" fmla="*/ 30192 h 225320"/>
              <a:gd name="connsiteX137" fmla="*/ 574418 w 2114642"/>
              <a:gd name="connsiteY137" fmla="*/ 28078 h 225320"/>
              <a:gd name="connsiteX138" fmla="*/ 577372 w 2114642"/>
              <a:gd name="connsiteY138" fmla="*/ 25669 h 225320"/>
              <a:gd name="connsiteX139" fmla="*/ 462653 w 2114642"/>
              <a:gd name="connsiteY139" fmla="*/ 39132 h 225320"/>
              <a:gd name="connsiteX140" fmla="*/ 453184 w 2114642"/>
              <a:gd name="connsiteY140" fmla="*/ 31373 h 225320"/>
              <a:gd name="connsiteX141" fmla="*/ 422816 w 2114642"/>
              <a:gd name="connsiteY141" fmla="*/ 40436 h 225320"/>
              <a:gd name="connsiteX142" fmla="*/ 422170 w 2114642"/>
              <a:gd name="connsiteY142" fmla="*/ 43180 h 225320"/>
              <a:gd name="connsiteX143" fmla="*/ 405881 w 2114642"/>
              <a:gd name="connsiteY143" fmla="*/ 41394 h 225320"/>
              <a:gd name="connsiteX144" fmla="*/ 403085 w 2114642"/>
              <a:gd name="connsiteY144" fmla="*/ 40989 h 225320"/>
              <a:gd name="connsiteX145" fmla="*/ 256041 w 2114642"/>
              <a:gd name="connsiteY145" fmla="*/ 34739 h 225320"/>
              <a:gd name="connsiteX146" fmla="*/ 258197 w 2114642"/>
              <a:gd name="connsiteY146" fmla="*/ 39597 h 225320"/>
              <a:gd name="connsiteX147" fmla="*/ 220762 w 2114642"/>
              <a:gd name="connsiteY147" fmla="*/ 36801 h 225320"/>
              <a:gd name="connsiteX148" fmla="*/ 196397 w 2114642"/>
              <a:gd name="connsiteY148" fmla="*/ 49905 h 225320"/>
              <a:gd name="connsiteX149" fmla="*/ 181048 w 2114642"/>
              <a:gd name="connsiteY149" fmla="*/ 42492 h 225320"/>
              <a:gd name="connsiteX150" fmla="*/ 144154 w 2114642"/>
              <a:gd name="connsiteY150" fmla="*/ 54663 h 225320"/>
              <a:gd name="connsiteX151" fmla="*/ 101720 w 2114642"/>
              <a:gd name="connsiteY151" fmla="*/ 52331 h 225320"/>
              <a:gd name="connsiteX152" fmla="*/ 101550 w 2114642"/>
              <a:gd name="connsiteY152" fmla="*/ 53853 h 225320"/>
              <a:gd name="connsiteX153" fmla="*/ 42040 w 2114642"/>
              <a:gd name="connsiteY153" fmla="*/ 51262 h 225320"/>
              <a:gd name="connsiteX154" fmla="*/ 43162 w 2114642"/>
              <a:gd name="connsiteY154" fmla="*/ 48725 h 225320"/>
              <a:gd name="connsiteX155" fmla="*/ 0 w 2114642"/>
              <a:gd name="connsiteY155" fmla="*/ 103482 h 225320"/>
              <a:gd name="connsiteX156" fmla="*/ 12300 w 2114642"/>
              <a:gd name="connsiteY156" fmla="*/ 163732 h 225320"/>
              <a:gd name="connsiteX157" fmla="*/ 49735 w 2114642"/>
              <a:gd name="connsiteY157" fmla="*/ 212662 h 225320"/>
              <a:gd name="connsiteX158" fmla="*/ 151179 w 2114642"/>
              <a:gd name="connsiteY158" fmla="*/ 202053 h 225320"/>
              <a:gd name="connsiteX159" fmla="*/ 232146 w 2114642"/>
              <a:gd name="connsiteY159" fmla="*/ 221185 h 225320"/>
              <a:gd name="connsiteX160" fmla="*/ 429189 w 2114642"/>
              <a:gd name="connsiteY160" fmla="*/ 214712 h 225320"/>
              <a:gd name="connsiteX161" fmla="*/ 443263 w 2114642"/>
              <a:gd name="connsiteY161" fmla="*/ 201120 h 225320"/>
              <a:gd name="connsiteX162" fmla="*/ 573349 w 2114642"/>
              <a:gd name="connsiteY162" fmla="*/ 214512 h 225320"/>
              <a:gd name="connsiteX163" fmla="*/ 574212 w 2114642"/>
              <a:gd name="connsiteY163" fmla="*/ 202811 h 225320"/>
              <a:gd name="connsiteX164" fmla="*/ 588075 w 2114642"/>
              <a:gd name="connsiteY164" fmla="*/ 211411 h 225320"/>
              <a:gd name="connsiteX165" fmla="*/ 908501 w 2114642"/>
              <a:gd name="connsiteY165" fmla="*/ 207980 h 225320"/>
              <a:gd name="connsiteX166" fmla="*/ 954300 w 2114642"/>
              <a:gd name="connsiteY166" fmla="*/ 219346 h 225320"/>
              <a:gd name="connsiteX167" fmla="*/ 1052144 w 2114642"/>
              <a:gd name="connsiteY167" fmla="*/ 206647 h 225320"/>
              <a:gd name="connsiteX168" fmla="*/ 1050934 w 2114642"/>
              <a:gd name="connsiteY168" fmla="*/ 207933 h 225320"/>
              <a:gd name="connsiteX169" fmla="*/ 1066012 w 2114642"/>
              <a:gd name="connsiteY169" fmla="*/ 205678 h 225320"/>
              <a:gd name="connsiteX170" fmla="*/ 1066247 w 2114642"/>
              <a:gd name="connsiteY170" fmla="*/ 208926 h 225320"/>
              <a:gd name="connsiteX171" fmla="*/ 1130867 w 2114642"/>
              <a:gd name="connsiteY171" fmla="*/ 213032 h 225320"/>
              <a:gd name="connsiteX172" fmla="*/ 1129651 w 2114642"/>
              <a:gd name="connsiteY172" fmla="*/ 214307 h 225320"/>
              <a:gd name="connsiteX173" fmla="*/ 1484428 w 2114642"/>
              <a:gd name="connsiteY173" fmla="*/ 210923 h 225320"/>
              <a:gd name="connsiteX174" fmla="*/ 1669899 w 2114642"/>
              <a:gd name="connsiteY174" fmla="*/ 219564 h 225320"/>
              <a:gd name="connsiteX175" fmla="*/ 1823234 w 2114642"/>
              <a:gd name="connsiteY175" fmla="*/ 216997 h 225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</a:cxnLst>
            <a:rect l="l" t="t" r="r" b="b"/>
            <a:pathLst>
              <a:path w="2114642" h="225320">
                <a:moveTo>
                  <a:pt x="1823234" y="216997"/>
                </a:moveTo>
                <a:lnTo>
                  <a:pt x="1808162" y="202782"/>
                </a:lnTo>
                <a:cubicBezTo>
                  <a:pt x="1856551" y="196244"/>
                  <a:pt x="1879131" y="210489"/>
                  <a:pt x="1920549" y="199028"/>
                </a:cubicBezTo>
                <a:lnTo>
                  <a:pt x="1918258" y="202106"/>
                </a:lnTo>
                <a:cubicBezTo>
                  <a:pt x="1924284" y="205396"/>
                  <a:pt x="1927686" y="173477"/>
                  <a:pt x="1994297" y="212462"/>
                </a:cubicBezTo>
                <a:lnTo>
                  <a:pt x="1994297" y="213884"/>
                </a:lnTo>
                <a:cubicBezTo>
                  <a:pt x="1996611" y="213637"/>
                  <a:pt x="1996593" y="210800"/>
                  <a:pt x="2001210" y="214583"/>
                </a:cubicBezTo>
                <a:lnTo>
                  <a:pt x="1989697" y="205877"/>
                </a:lnTo>
                <a:cubicBezTo>
                  <a:pt x="1996593" y="202306"/>
                  <a:pt x="2002626" y="195516"/>
                  <a:pt x="2011819" y="194558"/>
                </a:cubicBezTo>
                <a:cubicBezTo>
                  <a:pt x="2013775" y="196133"/>
                  <a:pt x="2014444" y="199046"/>
                  <a:pt x="2014632" y="201325"/>
                </a:cubicBezTo>
                <a:lnTo>
                  <a:pt x="2037188" y="198946"/>
                </a:lnTo>
                <a:lnTo>
                  <a:pt x="2044102" y="208127"/>
                </a:lnTo>
                <a:cubicBezTo>
                  <a:pt x="2050992" y="203152"/>
                  <a:pt x="2047856" y="183774"/>
                  <a:pt x="2066294" y="194564"/>
                </a:cubicBezTo>
                <a:cubicBezTo>
                  <a:pt x="2059339" y="181119"/>
                  <a:pt x="2075446" y="186499"/>
                  <a:pt x="2073167" y="179656"/>
                </a:cubicBezTo>
                <a:cubicBezTo>
                  <a:pt x="2074095" y="181318"/>
                  <a:pt x="2076209" y="183803"/>
                  <a:pt x="2077913" y="186106"/>
                </a:cubicBezTo>
                <a:cubicBezTo>
                  <a:pt x="2088880" y="184543"/>
                  <a:pt x="2109533" y="180778"/>
                  <a:pt x="2114643" y="173876"/>
                </a:cubicBezTo>
                <a:cubicBezTo>
                  <a:pt x="2114643" y="173876"/>
                  <a:pt x="2071728" y="145569"/>
                  <a:pt x="2060185" y="131196"/>
                </a:cubicBezTo>
                <a:cubicBezTo>
                  <a:pt x="2075628" y="134849"/>
                  <a:pt x="2064256" y="129551"/>
                  <a:pt x="2061213" y="125028"/>
                </a:cubicBezTo>
                <a:lnTo>
                  <a:pt x="2060185" y="128376"/>
                </a:lnTo>
                <a:cubicBezTo>
                  <a:pt x="2050934" y="125092"/>
                  <a:pt x="2050934" y="116610"/>
                  <a:pt x="2046311" y="114255"/>
                </a:cubicBezTo>
                <a:cubicBezTo>
                  <a:pt x="2046311" y="114936"/>
                  <a:pt x="2046452" y="115765"/>
                  <a:pt x="2046581" y="116610"/>
                </a:cubicBezTo>
                <a:lnTo>
                  <a:pt x="2047174" y="115477"/>
                </a:lnTo>
                <a:cubicBezTo>
                  <a:pt x="2047609" y="116975"/>
                  <a:pt x="2047351" y="118014"/>
                  <a:pt x="2046857" y="118860"/>
                </a:cubicBezTo>
                <a:cubicBezTo>
                  <a:pt x="2046969" y="120675"/>
                  <a:pt x="2046540" y="122103"/>
                  <a:pt x="2044026" y="121597"/>
                </a:cubicBezTo>
                <a:lnTo>
                  <a:pt x="2044508" y="120710"/>
                </a:lnTo>
                <a:cubicBezTo>
                  <a:pt x="2040642" y="121944"/>
                  <a:pt x="2033975" y="120617"/>
                  <a:pt x="2031068" y="120012"/>
                </a:cubicBezTo>
                <a:lnTo>
                  <a:pt x="2031009" y="112922"/>
                </a:lnTo>
                <a:cubicBezTo>
                  <a:pt x="2024154" y="126420"/>
                  <a:pt x="1984916" y="92327"/>
                  <a:pt x="1975711" y="91881"/>
                </a:cubicBezTo>
                <a:cubicBezTo>
                  <a:pt x="1966466" y="82941"/>
                  <a:pt x="1954988" y="94090"/>
                  <a:pt x="1943445" y="89619"/>
                </a:cubicBezTo>
                <a:cubicBezTo>
                  <a:pt x="1925042" y="87334"/>
                  <a:pt x="1934241" y="79275"/>
                  <a:pt x="1925001" y="73160"/>
                </a:cubicBezTo>
                <a:cubicBezTo>
                  <a:pt x="1913459" y="68714"/>
                  <a:pt x="1927333" y="81425"/>
                  <a:pt x="1922704" y="81901"/>
                </a:cubicBezTo>
                <a:lnTo>
                  <a:pt x="1908877" y="72039"/>
                </a:lnTo>
                <a:cubicBezTo>
                  <a:pt x="1916913" y="71187"/>
                  <a:pt x="1912548" y="66911"/>
                  <a:pt x="1911080" y="64173"/>
                </a:cubicBezTo>
                <a:cubicBezTo>
                  <a:pt x="1899132" y="62969"/>
                  <a:pt x="1880282" y="49970"/>
                  <a:pt x="1876605" y="64109"/>
                </a:cubicBezTo>
                <a:cubicBezTo>
                  <a:pt x="1860481" y="57336"/>
                  <a:pt x="1860446" y="51668"/>
                  <a:pt x="1853532" y="50969"/>
                </a:cubicBezTo>
                <a:cubicBezTo>
                  <a:pt x="1855852" y="53547"/>
                  <a:pt x="1860446" y="55891"/>
                  <a:pt x="1860487" y="58746"/>
                </a:cubicBezTo>
                <a:cubicBezTo>
                  <a:pt x="1854026" y="52502"/>
                  <a:pt x="1857403" y="60285"/>
                  <a:pt x="1860041" y="61677"/>
                </a:cubicBezTo>
                <a:cubicBezTo>
                  <a:pt x="1850190" y="67821"/>
                  <a:pt x="1808913" y="35890"/>
                  <a:pt x="1806846" y="51421"/>
                </a:cubicBezTo>
                <a:lnTo>
                  <a:pt x="1806846" y="48590"/>
                </a:lnTo>
                <a:cubicBezTo>
                  <a:pt x="1804555" y="60156"/>
                  <a:pt x="1808232" y="71387"/>
                  <a:pt x="1801354" y="77778"/>
                </a:cubicBezTo>
                <a:lnTo>
                  <a:pt x="1796760" y="72608"/>
                </a:lnTo>
                <a:lnTo>
                  <a:pt x="1789846" y="77578"/>
                </a:lnTo>
                <a:cubicBezTo>
                  <a:pt x="1785212" y="73818"/>
                  <a:pt x="1787491" y="70740"/>
                  <a:pt x="1787491" y="69325"/>
                </a:cubicBezTo>
                <a:cubicBezTo>
                  <a:pt x="1776231" y="74664"/>
                  <a:pt x="1760518" y="68291"/>
                  <a:pt x="1746878" y="66740"/>
                </a:cubicBezTo>
                <a:lnTo>
                  <a:pt x="1761322" y="98272"/>
                </a:lnTo>
                <a:cubicBezTo>
                  <a:pt x="1749815" y="90988"/>
                  <a:pt x="1729057" y="76203"/>
                  <a:pt x="1726760" y="86353"/>
                </a:cubicBezTo>
                <a:lnTo>
                  <a:pt x="1719846" y="75757"/>
                </a:lnTo>
                <a:cubicBezTo>
                  <a:pt x="1696773" y="55527"/>
                  <a:pt x="1703740" y="84544"/>
                  <a:pt x="1694529" y="78447"/>
                </a:cubicBezTo>
                <a:lnTo>
                  <a:pt x="1682940" y="66905"/>
                </a:lnTo>
                <a:lnTo>
                  <a:pt x="1694470" y="67104"/>
                </a:lnTo>
                <a:cubicBezTo>
                  <a:pt x="1682940" y="61254"/>
                  <a:pt x="1678329" y="57483"/>
                  <a:pt x="1669136" y="49964"/>
                </a:cubicBezTo>
                <a:cubicBezTo>
                  <a:pt x="1669136" y="50082"/>
                  <a:pt x="1669036" y="50164"/>
                  <a:pt x="1669036" y="50275"/>
                </a:cubicBezTo>
                <a:cubicBezTo>
                  <a:pt x="1669670" y="50757"/>
                  <a:pt x="1670076" y="51303"/>
                  <a:pt x="1670164" y="51997"/>
                </a:cubicBezTo>
                <a:lnTo>
                  <a:pt x="1668554" y="52278"/>
                </a:lnTo>
                <a:cubicBezTo>
                  <a:pt x="1667156" y="58029"/>
                  <a:pt x="1661141" y="61976"/>
                  <a:pt x="1653018" y="61595"/>
                </a:cubicBezTo>
                <a:cubicBezTo>
                  <a:pt x="1641481" y="59973"/>
                  <a:pt x="1632459" y="68479"/>
                  <a:pt x="1614038" y="56261"/>
                </a:cubicBezTo>
                <a:lnTo>
                  <a:pt x="1609444" y="68062"/>
                </a:lnTo>
                <a:lnTo>
                  <a:pt x="1595617" y="61031"/>
                </a:lnTo>
                <a:lnTo>
                  <a:pt x="1595617" y="51638"/>
                </a:lnTo>
                <a:cubicBezTo>
                  <a:pt x="1609168" y="52202"/>
                  <a:pt x="1634667" y="48625"/>
                  <a:pt x="1652084" y="48143"/>
                </a:cubicBezTo>
                <a:lnTo>
                  <a:pt x="1652389" y="43855"/>
                </a:lnTo>
                <a:cubicBezTo>
                  <a:pt x="1642063" y="43867"/>
                  <a:pt x="1630315" y="48032"/>
                  <a:pt x="1623495" y="47092"/>
                </a:cubicBezTo>
                <a:cubicBezTo>
                  <a:pt x="1620164" y="45218"/>
                  <a:pt x="1611653" y="35444"/>
                  <a:pt x="1617832" y="29106"/>
                </a:cubicBezTo>
                <a:lnTo>
                  <a:pt x="1611453" y="38298"/>
                </a:lnTo>
                <a:cubicBezTo>
                  <a:pt x="1576979" y="39350"/>
                  <a:pt x="1576762" y="39802"/>
                  <a:pt x="1540783" y="29164"/>
                </a:cubicBezTo>
                <a:lnTo>
                  <a:pt x="1543908" y="33881"/>
                </a:lnTo>
                <a:cubicBezTo>
                  <a:pt x="1536771" y="36654"/>
                  <a:pt x="1529658" y="39350"/>
                  <a:pt x="1527673" y="31708"/>
                </a:cubicBezTo>
                <a:cubicBezTo>
                  <a:pt x="1506074" y="30157"/>
                  <a:pt x="1483694" y="24236"/>
                  <a:pt x="1469667" y="12335"/>
                </a:cubicBezTo>
                <a:lnTo>
                  <a:pt x="1466595" y="23408"/>
                </a:lnTo>
                <a:cubicBezTo>
                  <a:pt x="1462031" y="22797"/>
                  <a:pt x="1455193" y="6068"/>
                  <a:pt x="1452973" y="21569"/>
                </a:cubicBezTo>
                <a:lnTo>
                  <a:pt x="1443228" y="26456"/>
                </a:lnTo>
                <a:cubicBezTo>
                  <a:pt x="1436996" y="25611"/>
                  <a:pt x="1433172" y="31937"/>
                  <a:pt x="1426076" y="25581"/>
                </a:cubicBezTo>
                <a:cubicBezTo>
                  <a:pt x="1426076" y="25569"/>
                  <a:pt x="1426076" y="25575"/>
                  <a:pt x="1426076" y="25575"/>
                </a:cubicBezTo>
                <a:cubicBezTo>
                  <a:pt x="1426058" y="25546"/>
                  <a:pt x="1426035" y="25546"/>
                  <a:pt x="1426035" y="25546"/>
                </a:cubicBezTo>
                <a:cubicBezTo>
                  <a:pt x="1425600" y="25152"/>
                  <a:pt x="1425136" y="24735"/>
                  <a:pt x="1424696" y="24242"/>
                </a:cubicBezTo>
                <a:cubicBezTo>
                  <a:pt x="1424696" y="24583"/>
                  <a:pt x="1424737" y="24870"/>
                  <a:pt x="1424772" y="25164"/>
                </a:cubicBezTo>
                <a:cubicBezTo>
                  <a:pt x="1410663" y="20271"/>
                  <a:pt x="1424913" y="35085"/>
                  <a:pt x="1408754" y="28712"/>
                </a:cubicBezTo>
                <a:cubicBezTo>
                  <a:pt x="1403567" y="20841"/>
                  <a:pt x="1403021" y="42763"/>
                  <a:pt x="1395144" y="40249"/>
                </a:cubicBezTo>
                <a:lnTo>
                  <a:pt x="1387237" y="24371"/>
                </a:lnTo>
                <a:cubicBezTo>
                  <a:pt x="1372969" y="15261"/>
                  <a:pt x="1370531" y="31185"/>
                  <a:pt x="1349861" y="31238"/>
                </a:cubicBezTo>
                <a:cubicBezTo>
                  <a:pt x="1339934" y="25581"/>
                  <a:pt x="1335141" y="12030"/>
                  <a:pt x="1341714" y="0"/>
                </a:cubicBezTo>
                <a:cubicBezTo>
                  <a:pt x="1332674" y="14562"/>
                  <a:pt x="1337602" y="9492"/>
                  <a:pt x="1325613" y="16477"/>
                </a:cubicBezTo>
                <a:cubicBezTo>
                  <a:pt x="1323769" y="10491"/>
                  <a:pt x="1325043" y="9222"/>
                  <a:pt x="1327692" y="3842"/>
                </a:cubicBezTo>
                <a:cubicBezTo>
                  <a:pt x="1317043" y="-3172"/>
                  <a:pt x="1321120" y="9252"/>
                  <a:pt x="1313090" y="8893"/>
                </a:cubicBezTo>
                <a:cubicBezTo>
                  <a:pt x="1310758" y="20171"/>
                  <a:pt x="1308067" y="38122"/>
                  <a:pt x="1305459" y="38851"/>
                </a:cubicBezTo>
                <a:lnTo>
                  <a:pt x="1308567" y="42369"/>
                </a:lnTo>
                <a:cubicBezTo>
                  <a:pt x="1300067" y="48390"/>
                  <a:pt x="1290780" y="51204"/>
                  <a:pt x="1280895" y="45547"/>
                </a:cubicBezTo>
                <a:lnTo>
                  <a:pt x="1281264" y="39878"/>
                </a:lnTo>
                <a:lnTo>
                  <a:pt x="1270744" y="42751"/>
                </a:lnTo>
                <a:lnTo>
                  <a:pt x="1270080" y="35497"/>
                </a:lnTo>
                <a:lnTo>
                  <a:pt x="1255061" y="37746"/>
                </a:lnTo>
                <a:lnTo>
                  <a:pt x="1257122" y="39702"/>
                </a:lnTo>
                <a:cubicBezTo>
                  <a:pt x="1253592" y="40660"/>
                  <a:pt x="1242014" y="43156"/>
                  <a:pt x="1235395" y="39367"/>
                </a:cubicBezTo>
                <a:lnTo>
                  <a:pt x="1235635" y="35338"/>
                </a:lnTo>
                <a:cubicBezTo>
                  <a:pt x="1216950" y="22768"/>
                  <a:pt x="1201548" y="39238"/>
                  <a:pt x="1179668" y="40566"/>
                </a:cubicBezTo>
                <a:lnTo>
                  <a:pt x="1182540" y="32342"/>
                </a:lnTo>
                <a:cubicBezTo>
                  <a:pt x="1175086" y="24166"/>
                  <a:pt x="1180496" y="45001"/>
                  <a:pt x="1171615" y="40912"/>
                </a:cubicBezTo>
                <a:lnTo>
                  <a:pt x="1171174" y="30809"/>
                </a:lnTo>
                <a:cubicBezTo>
                  <a:pt x="1163350" y="44090"/>
                  <a:pt x="1161065" y="27990"/>
                  <a:pt x="1155679" y="22967"/>
                </a:cubicBezTo>
                <a:lnTo>
                  <a:pt x="1158199" y="36201"/>
                </a:lnTo>
                <a:lnTo>
                  <a:pt x="1148048" y="33411"/>
                </a:lnTo>
                <a:cubicBezTo>
                  <a:pt x="1136870" y="29023"/>
                  <a:pt x="1141193" y="16688"/>
                  <a:pt x="1142826" y="9751"/>
                </a:cubicBezTo>
                <a:lnTo>
                  <a:pt x="1135219" y="20183"/>
                </a:lnTo>
                <a:lnTo>
                  <a:pt x="1133733" y="8500"/>
                </a:lnTo>
                <a:cubicBezTo>
                  <a:pt x="1128171" y="22092"/>
                  <a:pt x="1128171" y="6315"/>
                  <a:pt x="1118426" y="13604"/>
                </a:cubicBezTo>
                <a:cubicBezTo>
                  <a:pt x="1117627" y="9187"/>
                  <a:pt x="1120088" y="6649"/>
                  <a:pt x="1116775" y="4770"/>
                </a:cubicBezTo>
                <a:lnTo>
                  <a:pt x="1100710" y="21246"/>
                </a:lnTo>
                <a:lnTo>
                  <a:pt x="1110402" y="13945"/>
                </a:lnTo>
                <a:lnTo>
                  <a:pt x="1109221" y="31020"/>
                </a:lnTo>
                <a:cubicBezTo>
                  <a:pt x="1099130" y="43979"/>
                  <a:pt x="1095546" y="29158"/>
                  <a:pt x="1088339" y="33922"/>
                </a:cubicBezTo>
                <a:lnTo>
                  <a:pt x="1093303" y="28847"/>
                </a:lnTo>
                <a:cubicBezTo>
                  <a:pt x="1081537" y="32994"/>
                  <a:pt x="1080909" y="25728"/>
                  <a:pt x="1074271" y="21945"/>
                </a:cubicBezTo>
                <a:cubicBezTo>
                  <a:pt x="1076333" y="25117"/>
                  <a:pt x="1079481" y="29834"/>
                  <a:pt x="1074717" y="32066"/>
                </a:cubicBezTo>
                <a:cubicBezTo>
                  <a:pt x="1071222" y="33006"/>
                  <a:pt x="1072820" y="26063"/>
                  <a:pt x="1069519" y="24177"/>
                </a:cubicBezTo>
                <a:cubicBezTo>
                  <a:pt x="1068726" y="35555"/>
                  <a:pt x="1060291" y="41576"/>
                  <a:pt x="1052637" y="36219"/>
                </a:cubicBezTo>
                <a:cubicBezTo>
                  <a:pt x="1052731" y="34598"/>
                  <a:pt x="1052895" y="33035"/>
                  <a:pt x="1053395" y="32001"/>
                </a:cubicBezTo>
                <a:cubicBezTo>
                  <a:pt x="1051445" y="33846"/>
                  <a:pt x="1050434" y="36777"/>
                  <a:pt x="1047033" y="34040"/>
                </a:cubicBezTo>
                <a:lnTo>
                  <a:pt x="1049036" y="21393"/>
                </a:lnTo>
                <a:lnTo>
                  <a:pt x="1042493" y="33429"/>
                </a:lnTo>
                <a:cubicBezTo>
                  <a:pt x="1038134" y="29969"/>
                  <a:pt x="1031773" y="39138"/>
                  <a:pt x="1032342" y="30609"/>
                </a:cubicBezTo>
                <a:lnTo>
                  <a:pt x="1034821" y="28078"/>
                </a:lnTo>
                <a:lnTo>
                  <a:pt x="1001780" y="25023"/>
                </a:lnTo>
                <a:lnTo>
                  <a:pt x="1001322" y="14908"/>
                </a:lnTo>
                <a:cubicBezTo>
                  <a:pt x="998056" y="28824"/>
                  <a:pt x="983330" y="9616"/>
                  <a:pt x="984411" y="26991"/>
                </a:cubicBezTo>
                <a:cubicBezTo>
                  <a:pt x="978178" y="17522"/>
                  <a:pt x="959875" y="33687"/>
                  <a:pt x="963540" y="14092"/>
                </a:cubicBezTo>
                <a:cubicBezTo>
                  <a:pt x="941836" y="12582"/>
                  <a:pt x="930106" y="31432"/>
                  <a:pt x="903720" y="21898"/>
                </a:cubicBezTo>
                <a:cubicBezTo>
                  <a:pt x="894321" y="5263"/>
                  <a:pt x="868570" y="10649"/>
                  <a:pt x="851635" y="8893"/>
                </a:cubicBezTo>
                <a:cubicBezTo>
                  <a:pt x="818529" y="15848"/>
                  <a:pt x="797136" y="22110"/>
                  <a:pt x="763296" y="27437"/>
                </a:cubicBezTo>
                <a:cubicBezTo>
                  <a:pt x="742948" y="4223"/>
                  <a:pt x="712533" y="35426"/>
                  <a:pt x="690635" y="22315"/>
                </a:cubicBezTo>
                <a:lnTo>
                  <a:pt x="684637" y="31537"/>
                </a:lnTo>
                <a:cubicBezTo>
                  <a:pt x="670082" y="16858"/>
                  <a:pt x="647854" y="34821"/>
                  <a:pt x="627430" y="20506"/>
                </a:cubicBezTo>
                <a:cubicBezTo>
                  <a:pt x="622426" y="24542"/>
                  <a:pt x="619800" y="25816"/>
                  <a:pt x="618637" y="26145"/>
                </a:cubicBezTo>
                <a:cubicBezTo>
                  <a:pt x="619565" y="26586"/>
                  <a:pt x="620969" y="28336"/>
                  <a:pt x="621415" y="34187"/>
                </a:cubicBezTo>
                <a:cubicBezTo>
                  <a:pt x="615588" y="30075"/>
                  <a:pt x="603788" y="35220"/>
                  <a:pt x="604628" y="23531"/>
                </a:cubicBezTo>
                <a:lnTo>
                  <a:pt x="606108" y="22327"/>
                </a:lnTo>
                <a:cubicBezTo>
                  <a:pt x="606965" y="10632"/>
                  <a:pt x="588410" y="27790"/>
                  <a:pt x="581901" y="17663"/>
                </a:cubicBezTo>
                <a:lnTo>
                  <a:pt x="585467" y="30192"/>
                </a:lnTo>
                <a:lnTo>
                  <a:pt x="574418" y="28078"/>
                </a:lnTo>
                <a:lnTo>
                  <a:pt x="577372" y="25669"/>
                </a:lnTo>
                <a:cubicBezTo>
                  <a:pt x="529394" y="53477"/>
                  <a:pt x="507713" y="13733"/>
                  <a:pt x="462653" y="39132"/>
                </a:cubicBezTo>
                <a:cubicBezTo>
                  <a:pt x="468627" y="25464"/>
                  <a:pt x="453772" y="46310"/>
                  <a:pt x="453184" y="31373"/>
                </a:cubicBezTo>
                <a:cubicBezTo>
                  <a:pt x="441824" y="12582"/>
                  <a:pt x="432132" y="35426"/>
                  <a:pt x="422816" y="40436"/>
                </a:cubicBezTo>
                <a:cubicBezTo>
                  <a:pt x="422816" y="41171"/>
                  <a:pt x="422704" y="42028"/>
                  <a:pt x="422170" y="43180"/>
                </a:cubicBezTo>
                <a:lnTo>
                  <a:pt x="405881" y="41394"/>
                </a:lnTo>
                <a:cubicBezTo>
                  <a:pt x="415608" y="22503"/>
                  <a:pt x="394157" y="57060"/>
                  <a:pt x="403085" y="40989"/>
                </a:cubicBezTo>
                <a:cubicBezTo>
                  <a:pt x="360616" y="26862"/>
                  <a:pt x="305201" y="41253"/>
                  <a:pt x="256041" y="34739"/>
                </a:cubicBezTo>
                <a:lnTo>
                  <a:pt x="258197" y="39597"/>
                </a:lnTo>
                <a:cubicBezTo>
                  <a:pt x="245727" y="38668"/>
                  <a:pt x="230219" y="44566"/>
                  <a:pt x="220762" y="36801"/>
                </a:cubicBezTo>
                <a:cubicBezTo>
                  <a:pt x="211293" y="29059"/>
                  <a:pt x="200068" y="49136"/>
                  <a:pt x="196397" y="49905"/>
                </a:cubicBezTo>
                <a:cubicBezTo>
                  <a:pt x="186029" y="58270"/>
                  <a:pt x="176596" y="41641"/>
                  <a:pt x="181048" y="42492"/>
                </a:cubicBezTo>
                <a:cubicBezTo>
                  <a:pt x="169958" y="44813"/>
                  <a:pt x="159538" y="62065"/>
                  <a:pt x="144154" y="54663"/>
                </a:cubicBezTo>
                <a:cubicBezTo>
                  <a:pt x="138896" y="38651"/>
                  <a:pt x="102178" y="70376"/>
                  <a:pt x="101720" y="52331"/>
                </a:cubicBezTo>
                <a:lnTo>
                  <a:pt x="101550" y="53853"/>
                </a:lnTo>
                <a:cubicBezTo>
                  <a:pt x="81848" y="41147"/>
                  <a:pt x="63257" y="62764"/>
                  <a:pt x="42040" y="51262"/>
                </a:cubicBezTo>
                <a:cubicBezTo>
                  <a:pt x="42040" y="51262"/>
                  <a:pt x="42445" y="49935"/>
                  <a:pt x="43162" y="48725"/>
                </a:cubicBezTo>
                <a:lnTo>
                  <a:pt x="0" y="103482"/>
                </a:lnTo>
                <a:lnTo>
                  <a:pt x="12300" y="163732"/>
                </a:lnTo>
                <a:lnTo>
                  <a:pt x="49735" y="212662"/>
                </a:lnTo>
                <a:lnTo>
                  <a:pt x="151179" y="202053"/>
                </a:lnTo>
                <a:lnTo>
                  <a:pt x="232146" y="221185"/>
                </a:lnTo>
                <a:lnTo>
                  <a:pt x="429189" y="214712"/>
                </a:lnTo>
                <a:lnTo>
                  <a:pt x="443263" y="201120"/>
                </a:lnTo>
                <a:cubicBezTo>
                  <a:pt x="481985" y="224886"/>
                  <a:pt x="531637" y="197548"/>
                  <a:pt x="573349" y="214512"/>
                </a:cubicBezTo>
                <a:lnTo>
                  <a:pt x="574212" y="202811"/>
                </a:lnTo>
                <a:cubicBezTo>
                  <a:pt x="585966" y="202118"/>
                  <a:pt x="585167" y="209367"/>
                  <a:pt x="588075" y="211411"/>
                </a:cubicBezTo>
                <a:cubicBezTo>
                  <a:pt x="697466" y="208820"/>
                  <a:pt x="810082" y="193231"/>
                  <a:pt x="908501" y="207980"/>
                </a:cubicBezTo>
                <a:cubicBezTo>
                  <a:pt x="917987" y="215716"/>
                  <a:pt x="946858" y="211164"/>
                  <a:pt x="954300" y="219346"/>
                </a:cubicBezTo>
                <a:cubicBezTo>
                  <a:pt x="986267" y="205032"/>
                  <a:pt x="1020136" y="205173"/>
                  <a:pt x="1052144" y="206647"/>
                </a:cubicBezTo>
                <a:lnTo>
                  <a:pt x="1050934" y="207933"/>
                </a:lnTo>
                <a:lnTo>
                  <a:pt x="1066012" y="205678"/>
                </a:lnTo>
                <a:cubicBezTo>
                  <a:pt x="1066652" y="206635"/>
                  <a:pt x="1066729" y="208027"/>
                  <a:pt x="1066247" y="208926"/>
                </a:cubicBezTo>
                <a:cubicBezTo>
                  <a:pt x="1083252" y="198564"/>
                  <a:pt x="1110043" y="208814"/>
                  <a:pt x="1130867" y="213032"/>
                </a:cubicBezTo>
                <a:lnTo>
                  <a:pt x="1129651" y="214307"/>
                </a:lnTo>
                <a:cubicBezTo>
                  <a:pt x="1251143" y="216433"/>
                  <a:pt x="1363935" y="194594"/>
                  <a:pt x="1484428" y="210923"/>
                </a:cubicBezTo>
                <a:cubicBezTo>
                  <a:pt x="1540448" y="230014"/>
                  <a:pt x="1605626" y="203663"/>
                  <a:pt x="1669899" y="219564"/>
                </a:cubicBezTo>
                <a:cubicBezTo>
                  <a:pt x="1681706" y="231212"/>
                  <a:pt x="1811745" y="222472"/>
                  <a:pt x="1823234" y="216997"/>
                </a:cubicBezTo>
                <a:close/>
              </a:path>
            </a:pathLst>
          </a:custGeom>
          <a:solidFill>
            <a:srgbClr val="FFFA8F"/>
          </a:solidFill>
          <a:ln w="5874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6" name="フリーフォーム: 図形 5">
            <a:extLst>
              <a:ext uri="{FF2B5EF4-FFF2-40B4-BE49-F238E27FC236}">
                <a16:creationId xmlns:a16="http://schemas.microsoft.com/office/drawing/2014/main" id="{659052EE-104D-03E4-B438-31AF2A3449D2}"/>
              </a:ext>
            </a:extLst>
          </p:cNvPr>
          <p:cNvSpPr/>
          <p:nvPr/>
        </p:nvSpPr>
        <p:spPr>
          <a:xfrm>
            <a:off x="4539522" y="7571605"/>
            <a:ext cx="1391271" cy="227516"/>
          </a:xfrm>
          <a:custGeom>
            <a:avLst/>
            <a:gdLst>
              <a:gd name="connsiteX0" fmla="*/ 1823234 w 2114642"/>
              <a:gd name="connsiteY0" fmla="*/ 216997 h 225320"/>
              <a:gd name="connsiteX1" fmla="*/ 1808162 w 2114642"/>
              <a:gd name="connsiteY1" fmla="*/ 202782 h 225320"/>
              <a:gd name="connsiteX2" fmla="*/ 1920549 w 2114642"/>
              <a:gd name="connsiteY2" fmla="*/ 199028 h 225320"/>
              <a:gd name="connsiteX3" fmla="*/ 1918258 w 2114642"/>
              <a:gd name="connsiteY3" fmla="*/ 202106 h 225320"/>
              <a:gd name="connsiteX4" fmla="*/ 1994297 w 2114642"/>
              <a:gd name="connsiteY4" fmla="*/ 212462 h 225320"/>
              <a:gd name="connsiteX5" fmla="*/ 1994297 w 2114642"/>
              <a:gd name="connsiteY5" fmla="*/ 213884 h 225320"/>
              <a:gd name="connsiteX6" fmla="*/ 2001210 w 2114642"/>
              <a:gd name="connsiteY6" fmla="*/ 214583 h 225320"/>
              <a:gd name="connsiteX7" fmla="*/ 1989697 w 2114642"/>
              <a:gd name="connsiteY7" fmla="*/ 205877 h 225320"/>
              <a:gd name="connsiteX8" fmla="*/ 2011819 w 2114642"/>
              <a:gd name="connsiteY8" fmla="*/ 194558 h 225320"/>
              <a:gd name="connsiteX9" fmla="*/ 2014632 w 2114642"/>
              <a:gd name="connsiteY9" fmla="*/ 201325 h 225320"/>
              <a:gd name="connsiteX10" fmla="*/ 2037188 w 2114642"/>
              <a:gd name="connsiteY10" fmla="*/ 198946 h 225320"/>
              <a:gd name="connsiteX11" fmla="*/ 2044102 w 2114642"/>
              <a:gd name="connsiteY11" fmla="*/ 208127 h 225320"/>
              <a:gd name="connsiteX12" fmla="*/ 2066294 w 2114642"/>
              <a:gd name="connsiteY12" fmla="*/ 194564 h 225320"/>
              <a:gd name="connsiteX13" fmla="*/ 2073167 w 2114642"/>
              <a:gd name="connsiteY13" fmla="*/ 179656 h 225320"/>
              <a:gd name="connsiteX14" fmla="*/ 2077913 w 2114642"/>
              <a:gd name="connsiteY14" fmla="*/ 186106 h 225320"/>
              <a:gd name="connsiteX15" fmla="*/ 2114643 w 2114642"/>
              <a:gd name="connsiteY15" fmla="*/ 173876 h 225320"/>
              <a:gd name="connsiteX16" fmla="*/ 2060185 w 2114642"/>
              <a:gd name="connsiteY16" fmla="*/ 131196 h 225320"/>
              <a:gd name="connsiteX17" fmla="*/ 2061213 w 2114642"/>
              <a:gd name="connsiteY17" fmla="*/ 125028 h 225320"/>
              <a:gd name="connsiteX18" fmla="*/ 2060185 w 2114642"/>
              <a:gd name="connsiteY18" fmla="*/ 128376 h 225320"/>
              <a:gd name="connsiteX19" fmla="*/ 2046311 w 2114642"/>
              <a:gd name="connsiteY19" fmla="*/ 114255 h 225320"/>
              <a:gd name="connsiteX20" fmla="*/ 2046581 w 2114642"/>
              <a:gd name="connsiteY20" fmla="*/ 116610 h 225320"/>
              <a:gd name="connsiteX21" fmla="*/ 2047174 w 2114642"/>
              <a:gd name="connsiteY21" fmla="*/ 115477 h 225320"/>
              <a:gd name="connsiteX22" fmla="*/ 2046857 w 2114642"/>
              <a:gd name="connsiteY22" fmla="*/ 118860 h 225320"/>
              <a:gd name="connsiteX23" fmla="*/ 2044026 w 2114642"/>
              <a:gd name="connsiteY23" fmla="*/ 121597 h 225320"/>
              <a:gd name="connsiteX24" fmla="*/ 2044508 w 2114642"/>
              <a:gd name="connsiteY24" fmla="*/ 120710 h 225320"/>
              <a:gd name="connsiteX25" fmla="*/ 2031068 w 2114642"/>
              <a:gd name="connsiteY25" fmla="*/ 120012 h 225320"/>
              <a:gd name="connsiteX26" fmla="*/ 2031009 w 2114642"/>
              <a:gd name="connsiteY26" fmla="*/ 112922 h 225320"/>
              <a:gd name="connsiteX27" fmla="*/ 1975711 w 2114642"/>
              <a:gd name="connsiteY27" fmla="*/ 91881 h 225320"/>
              <a:gd name="connsiteX28" fmla="*/ 1943445 w 2114642"/>
              <a:gd name="connsiteY28" fmla="*/ 89619 h 225320"/>
              <a:gd name="connsiteX29" fmla="*/ 1925001 w 2114642"/>
              <a:gd name="connsiteY29" fmla="*/ 73160 h 225320"/>
              <a:gd name="connsiteX30" fmla="*/ 1922704 w 2114642"/>
              <a:gd name="connsiteY30" fmla="*/ 81901 h 225320"/>
              <a:gd name="connsiteX31" fmla="*/ 1908877 w 2114642"/>
              <a:gd name="connsiteY31" fmla="*/ 72039 h 225320"/>
              <a:gd name="connsiteX32" fmla="*/ 1911080 w 2114642"/>
              <a:gd name="connsiteY32" fmla="*/ 64173 h 225320"/>
              <a:gd name="connsiteX33" fmla="*/ 1876605 w 2114642"/>
              <a:gd name="connsiteY33" fmla="*/ 64109 h 225320"/>
              <a:gd name="connsiteX34" fmla="*/ 1853532 w 2114642"/>
              <a:gd name="connsiteY34" fmla="*/ 50969 h 225320"/>
              <a:gd name="connsiteX35" fmla="*/ 1860487 w 2114642"/>
              <a:gd name="connsiteY35" fmla="*/ 58746 h 225320"/>
              <a:gd name="connsiteX36" fmla="*/ 1860041 w 2114642"/>
              <a:gd name="connsiteY36" fmla="*/ 61677 h 225320"/>
              <a:gd name="connsiteX37" fmla="*/ 1806846 w 2114642"/>
              <a:gd name="connsiteY37" fmla="*/ 51421 h 225320"/>
              <a:gd name="connsiteX38" fmla="*/ 1806846 w 2114642"/>
              <a:gd name="connsiteY38" fmla="*/ 48590 h 225320"/>
              <a:gd name="connsiteX39" fmla="*/ 1801354 w 2114642"/>
              <a:gd name="connsiteY39" fmla="*/ 77778 h 225320"/>
              <a:gd name="connsiteX40" fmla="*/ 1796760 w 2114642"/>
              <a:gd name="connsiteY40" fmla="*/ 72608 h 225320"/>
              <a:gd name="connsiteX41" fmla="*/ 1789846 w 2114642"/>
              <a:gd name="connsiteY41" fmla="*/ 77578 h 225320"/>
              <a:gd name="connsiteX42" fmla="*/ 1787491 w 2114642"/>
              <a:gd name="connsiteY42" fmla="*/ 69325 h 225320"/>
              <a:gd name="connsiteX43" fmla="*/ 1746878 w 2114642"/>
              <a:gd name="connsiteY43" fmla="*/ 66740 h 225320"/>
              <a:gd name="connsiteX44" fmla="*/ 1761322 w 2114642"/>
              <a:gd name="connsiteY44" fmla="*/ 98272 h 225320"/>
              <a:gd name="connsiteX45" fmla="*/ 1726760 w 2114642"/>
              <a:gd name="connsiteY45" fmla="*/ 86353 h 225320"/>
              <a:gd name="connsiteX46" fmla="*/ 1719846 w 2114642"/>
              <a:gd name="connsiteY46" fmla="*/ 75757 h 225320"/>
              <a:gd name="connsiteX47" fmla="*/ 1694529 w 2114642"/>
              <a:gd name="connsiteY47" fmla="*/ 78447 h 225320"/>
              <a:gd name="connsiteX48" fmla="*/ 1682940 w 2114642"/>
              <a:gd name="connsiteY48" fmla="*/ 66905 h 225320"/>
              <a:gd name="connsiteX49" fmla="*/ 1694470 w 2114642"/>
              <a:gd name="connsiteY49" fmla="*/ 67104 h 225320"/>
              <a:gd name="connsiteX50" fmla="*/ 1669136 w 2114642"/>
              <a:gd name="connsiteY50" fmla="*/ 49964 h 225320"/>
              <a:gd name="connsiteX51" fmla="*/ 1669036 w 2114642"/>
              <a:gd name="connsiteY51" fmla="*/ 50275 h 225320"/>
              <a:gd name="connsiteX52" fmla="*/ 1670164 w 2114642"/>
              <a:gd name="connsiteY52" fmla="*/ 51997 h 225320"/>
              <a:gd name="connsiteX53" fmla="*/ 1668554 w 2114642"/>
              <a:gd name="connsiteY53" fmla="*/ 52278 h 225320"/>
              <a:gd name="connsiteX54" fmla="*/ 1653018 w 2114642"/>
              <a:gd name="connsiteY54" fmla="*/ 61595 h 225320"/>
              <a:gd name="connsiteX55" fmla="*/ 1614038 w 2114642"/>
              <a:gd name="connsiteY55" fmla="*/ 56261 h 225320"/>
              <a:gd name="connsiteX56" fmla="*/ 1609444 w 2114642"/>
              <a:gd name="connsiteY56" fmla="*/ 68062 h 225320"/>
              <a:gd name="connsiteX57" fmla="*/ 1595617 w 2114642"/>
              <a:gd name="connsiteY57" fmla="*/ 61031 h 225320"/>
              <a:gd name="connsiteX58" fmla="*/ 1595617 w 2114642"/>
              <a:gd name="connsiteY58" fmla="*/ 51638 h 225320"/>
              <a:gd name="connsiteX59" fmla="*/ 1652084 w 2114642"/>
              <a:gd name="connsiteY59" fmla="*/ 48143 h 225320"/>
              <a:gd name="connsiteX60" fmla="*/ 1652389 w 2114642"/>
              <a:gd name="connsiteY60" fmla="*/ 43855 h 225320"/>
              <a:gd name="connsiteX61" fmla="*/ 1623495 w 2114642"/>
              <a:gd name="connsiteY61" fmla="*/ 47092 h 225320"/>
              <a:gd name="connsiteX62" fmla="*/ 1617832 w 2114642"/>
              <a:gd name="connsiteY62" fmla="*/ 29106 h 225320"/>
              <a:gd name="connsiteX63" fmla="*/ 1611453 w 2114642"/>
              <a:gd name="connsiteY63" fmla="*/ 38298 h 225320"/>
              <a:gd name="connsiteX64" fmla="*/ 1540783 w 2114642"/>
              <a:gd name="connsiteY64" fmla="*/ 29164 h 225320"/>
              <a:gd name="connsiteX65" fmla="*/ 1543908 w 2114642"/>
              <a:gd name="connsiteY65" fmla="*/ 33881 h 225320"/>
              <a:gd name="connsiteX66" fmla="*/ 1527673 w 2114642"/>
              <a:gd name="connsiteY66" fmla="*/ 31708 h 225320"/>
              <a:gd name="connsiteX67" fmla="*/ 1469667 w 2114642"/>
              <a:gd name="connsiteY67" fmla="*/ 12335 h 225320"/>
              <a:gd name="connsiteX68" fmla="*/ 1466595 w 2114642"/>
              <a:gd name="connsiteY68" fmla="*/ 23408 h 225320"/>
              <a:gd name="connsiteX69" fmla="*/ 1452973 w 2114642"/>
              <a:gd name="connsiteY69" fmla="*/ 21569 h 225320"/>
              <a:gd name="connsiteX70" fmla="*/ 1443228 w 2114642"/>
              <a:gd name="connsiteY70" fmla="*/ 26456 h 225320"/>
              <a:gd name="connsiteX71" fmla="*/ 1426076 w 2114642"/>
              <a:gd name="connsiteY71" fmla="*/ 25581 h 225320"/>
              <a:gd name="connsiteX72" fmla="*/ 1426076 w 2114642"/>
              <a:gd name="connsiteY72" fmla="*/ 25575 h 225320"/>
              <a:gd name="connsiteX73" fmla="*/ 1426035 w 2114642"/>
              <a:gd name="connsiteY73" fmla="*/ 25546 h 225320"/>
              <a:gd name="connsiteX74" fmla="*/ 1424696 w 2114642"/>
              <a:gd name="connsiteY74" fmla="*/ 24242 h 225320"/>
              <a:gd name="connsiteX75" fmla="*/ 1424772 w 2114642"/>
              <a:gd name="connsiteY75" fmla="*/ 25164 h 225320"/>
              <a:gd name="connsiteX76" fmla="*/ 1408754 w 2114642"/>
              <a:gd name="connsiteY76" fmla="*/ 28712 h 225320"/>
              <a:gd name="connsiteX77" fmla="*/ 1395144 w 2114642"/>
              <a:gd name="connsiteY77" fmla="*/ 40249 h 225320"/>
              <a:gd name="connsiteX78" fmla="*/ 1387237 w 2114642"/>
              <a:gd name="connsiteY78" fmla="*/ 24371 h 225320"/>
              <a:gd name="connsiteX79" fmla="*/ 1349861 w 2114642"/>
              <a:gd name="connsiteY79" fmla="*/ 31238 h 225320"/>
              <a:gd name="connsiteX80" fmla="*/ 1341714 w 2114642"/>
              <a:gd name="connsiteY80" fmla="*/ 0 h 225320"/>
              <a:gd name="connsiteX81" fmla="*/ 1325613 w 2114642"/>
              <a:gd name="connsiteY81" fmla="*/ 16477 h 225320"/>
              <a:gd name="connsiteX82" fmla="*/ 1327692 w 2114642"/>
              <a:gd name="connsiteY82" fmla="*/ 3842 h 225320"/>
              <a:gd name="connsiteX83" fmla="*/ 1313090 w 2114642"/>
              <a:gd name="connsiteY83" fmla="*/ 8893 h 225320"/>
              <a:gd name="connsiteX84" fmla="*/ 1305459 w 2114642"/>
              <a:gd name="connsiteY84" fmla="*/ 38851 h 225320"/>
              <a:gd name="connsiteX85" fmla="*/ 1308567 w 2114642"/>
              <a:gd name="connsiteY85" fmla="*/ 42369 h 225320"/>
              <a:gd name="connsiteX86" fmla="*/ 1280895 w 2114642"/>
              <a:gd name="connsiteY86" fmla="*/ 45547 h 225320"/>
              <a:gd name="connsiteX87" fmla="*/ 1281264 w 2114642"/>
              <a:gd name="connsiteY87" fmla="*/ 39878 h 225320"/>
              <a:gd name="connsiteX88" fmla="*/ 1270744 w 2114642"/>
              <a:gd name="connsiteY88" fmla="*/ 42751 h 225320"/>
              <a:gd name="connsiteX89" fmla="*/ 1270080 w 2114642"/>
              <a:gd name="connsiteY89" fmla="*/ 35497 h 225320"/>
              <a:gd name="connsiteX90" fmla="*/ 1255061 w 2114642"/>
              <a:gd name="connsiteY90" fmla="*/ 37746 h 225320"/>
              <a:gd name="connsiteX91" fmla="*/ 1257122 w 2114642"/>
              <a:gd name="connsiteY91" fmla="*/ 39702 h 225320"/>
              <a:gd name="connsiteX92" fmla="*/ 1235395 w 2114642"/>
              <a:gd name="connsiteY92" fmla="*/ 39367 h 225320"/>
              <a:gd name="connsiteX93" fmla="*/ 1235635 w 2114642"/>
              <a:gd name="connsiteY93" fmla="*/ 35338 h 225320"/>
              <a:gd name="connsiteX94" fmla="*/ 1179668 w 2114642"/>
              <a:gd name="connsiteY94" fmla="*/ 40566 h 225320"/>
              <a:gd name="connsiteX95" fmla="*/ 1182540 w 2114642"/>
              <a:gd name="connsiteY95" fmla="*/ 32342 h 225320"/>
              <a:gd name="connsiteX96" fmla="*/ 1171615 w 2114642"/>
              <a:gd name="connsiteY96" fmla="*/ 40912 h 225320"/>
              <a:gd name="connsiteX97" fmla="*/ 1171174 w 2114642"/>
              <a:gd name="connsiteY97" fmla="*/ 30809 h 225320"/>
              <a:gd name="connsiteX98" fmla="*/ 1155679 w 2114642"/>
              <a:gd name="connsiteY98" fmla="*/ 22967 h 225320"/>
              <a:gd name="connsiteX99" fmla="*/ 1158199 w 2114642"/>
              <a:gd name="connsiteY99" fmla="*/ 36201 h 225320"/>
              <a:gd name="connsiteX100" fmla="*/ 1148048 w 2114642"/>
              <a:gd name="connsiteY100" fmla="*/ 33411 h 225320"/>
              <a:gd name="connsiteX101" fmla="*/ 1142826 w 2114642"/>
              <a:gd name="connsiteY101" fmla="*/ 9751 h 225320"/>
              <a:gd name="connsiteX102" fmla="*/ 1135219 w 2114642"/>
              <a:gd name="connsiteY102" fmla="*/ 20183 h 225320"/>
              <a:gd name="connsiteX103" fmla="*/ 1133733 w 2114642"/>
              <a:gd name="connsiteY103" fmla="*/ 8500 h 225320"/>
              <a:gd name="connsiteX104" fmla="*/ 1118426 w 2114642"/>
              <a:gd name="connsiteY104" fmla="*/ 13604 h 225320"/>
              <a:gd name="connsiteX105" fmla="*/ 1116775 w 2114642"/>
              <a:gd name="connsiteY105" fmla="*/ 4770 h 225320"/>
              <a:gd name="connsiteX106" fmla="*/ 1100710 w 2114642"/>
              <a:gd name="connsiteY106" fmla="*/ 21246 h 225320"/>
              <a:gd name="connsiteX107" fmla="*/ 1110402 w 2114642"/>
              <a:gd name="connsiteY107" fmla="*/ 13945 h 225320"/>
              <a:gd name="connsiteX108" fmla="*/ 1109221 w 2114642"/>
              <a:gd name="connsiteY108" fmla="*/ 31020 h 225320"/>
              <a:gd name="connsiteX109" fmla="*/ 1088339 w 2114642"/>
              <a:gd name="connsiteY109" fmla="*/ 33922 h 225320"/>
              <a:gd name="connsiteX110" fmla="*/ 1093303 w 2114642"/>
              <a:gd name="connsiteY110" fmla="*/ 28847 h 225320"/>
              <a:gd name="connsiteX111" fmla="*/ 1074271 w 2114642"/>
              <a:gd name="connsiteY111" fmla="*/ 21945 h 225320"/>
              <a:gd name="connsiteX112" fmla="*/ 1074717 w 2114642"/>
              <a:gd name="connsiteY112" fmla="*/ 32066 h 225320"/>
              <a:gd name="connsiteX113" fmla="*/ 1069519 w 2114642"/>
              <a:gd name="connsiteY113" fmla="*/ 24177 h 225320"/>
              <a:gd name="connsiteX114" fmla="*/ 1052637 w 2114642"/>
              <a:gd name="connsiteY114" fmla="*/ 36219 h 225320"/>
              <a:gd name="connsiteX115" fmla="*/ 1053395 w 2114642"/>
              <a:gd name="connsiteY115" fmla="*/ 32001 h 225320"/>
              <a:gd name="connsiteX116" fmla="*/ 1047033 w 2114642"/>
              <a:gd name="connsiteY116" fmla="*/ 34040 h 225320"/>
              <a:gd name="connsiteX117" fmla="*/ 1049036 w 2114642"/>
              <a:gd name="connsiteY117" fmla="*/ 21393 h 225320"/>
              <a:gd name="connsiteX118" fmla="*/ 1042493 w 2114642"/>
              <a:gd name="connsiteY118" fmla="*/ 33429 h 225320"/>
              <a:gd name="connsiteX119" fmla="*/ 1032342 w 2114642"/>
              <a:gd name="connsiteY119" fmla="*/ 30609 h 225320"/>
              <a:gd name="connsiteX120" fmla="*/ 1034821 w 2114642"/>
              <a:gd name="connsiteY120" fmla="*/ 28078 h 225320"/>
              <a:gd name="connsiteX121" fmla="*/ 1001780 w 2114642"/>
              <a:gd name="connsiteY121" fmla="*/ 25023 h 225320"/>
              <a:gd name="connsiteX122" fmla="*/ 1001322 w 2114642"/>
              <a:gd name="connsiteY122" fmla="*/ 14908 h 225320"/>
              <a:gd name="connsiteX123" fmla="*/ 984411 w 2114642"/>
              <a:gd name="connsiteY123" fmla="*/ 26991 h 225320"/>
              <a:gd name="connsiteX124" fmla="*/ 963540 w 2114642"/>
              <a:gd name="connsiteY124" fmla="*/ 14092 h 225320"/>
              <a:gd name="connsiteX125" fmla="*/ 903720 w 2114642"/>
              <a:gd name="connsiteY125" fmla="*/ 21898 h 225320"/>
              <a:gd name="connsiteX126" fmla="*/ 851635 w 2114642"/>
              <a:gd name="connsiteY126" fmla="*/ 8893 h 225320"/>
              <a:gd name="connsiteX127" fmla="*/ 763296 w 2114642"/>
              <a:gd name="connsiteY127" fmla="*/ 27437 h 225320"/>
              <a:gd name="connsiteX128" fmla="*/ 690635 w 2114642"/>
              <a:gd name="connsiteY128" fmla="*/ 22315 h 225320"/>
              <a:gd name="connsiteX129" fmla="*/ 684637 w 2114642"/>
              <a:gd name="connsiteY129" fmla="*/ 31537 h 225320"/>
              <a:gd name="connsiteX130" fmla="*/ 627430 w 2114642"/>
              <a:gd name="connsiteY130" fmla="*/ 20506 h 225320"/>
              <a:gd name="connsiteX131" fmla="*/ 618637 w 2114642"/>
              <a:gd name="connsiteY131" fmla="*/ 26145 h 225320"/>
              <a:gd name="connsiteX132" fmla="*/ 621415 w 2114642"/>
              <a:gd name="connsiteY132" fmla="*/ 34187 h 225320"/>
              <a:gd name="connsiteX133" fmla="*/ 604628 w 2114642"/>
              <a:gd name="connsiteY133" fmla="*/ 23531 h 225320"/>
              <a:gd name="connsiteX134" fmla="*/ 606108 w 2114642"/>
              <a:gd name="connsiteY134" fmla="*/ 22327 h 225320"/>
              <a:gd name="connsiteX135" fmla="*/ 581901 w 2114642"/>
              <a:gd name="connsiteY135" fmla="*/ 17663 h 225320"/>
              <a:gd name="connsiteX136" fmla="*/ 585467 w 2114642"/>
              <a:gd name="connsiteY136" fmla="*/ 30192 h 225320"/>
              <a:gd name="connsiteX137" fmla="*/ 574418 w 2114642"/>
              <a:gd name="connsiteY137" fmla="*/ 28078 h 225320"/>
              <a:gd name="connsiteX138" fmla="*/ 577372 w 2114642"/>
              <a:gd name="connsiteY138" fmla="*/ 25669 h 225320"/>
              <a:gd name="connsiteX139" fmla="*/ 462653 w 2114642"/>
              <a:gd name="connsiteY139" fmla="*/ 39132 h 225320"/>
              <a:gd name="connsiteX140" fmla="*/ 453184 w 2114642"/>
              <a:gd name="connsiteY140" fmla="*/ 31373 h 225320"/>
              <a:gd name="connsiteX141" fmla="*/ 422816 w 2114642"/>
              <a:gd name="connsiteY141" fmla="*/ 40436 h 225320"/>
              <a:gd name="connsiteX142" fmla="*/ 422170 w 2114642"/>
              <a:gd name="connsiteY142" fmla="*/ 43180 h 225320"/>
              <a:gd name="connsiteX143" fmla="*/ 405881 w 2114642"/>
              <a:gd name="connsiteY143" fmla="*/ 41394 h 225320"/>
              <a:gd name="connsiteX144" fmla="*/ 403085 w 2114642"/>
              <a:gd name="connsiteY144" fmla="*/ 40989 h 225320"/>
              <a:gd name="connsiteX145" fmla="*/ 256041 w 2114642"/>
              <a:gd name="connsiteY145" fmla="*/ 34739 h 225320"/>
              <a:gd name="connsiteX146" fmla="*/ 258197 w 2114642"/>
              <a:gd name="connsiteY146" fmla="*/ 39597 h 225320"/>
              <a:gd name="connsiteX147" fmla="*/ 220762 w 2114642"/>
              <a:gd name="connsiteY147" fmla="*/ 36801 h 225320"/>
              <a:gd name="connsiteX148" fmla="*/ 196397 w 2114642"/>
              <a:gd name="connsiteY148" fmla="*/ 49905 h 225320"/>
              <a:gd name="connsiteX149" fmla="*/ 181048 w 2114642"/>
              <a:gd name="connsiteY149" fmla="*/ 42492 h 225320"/>
              <a:gd name="connsiteX150" fmla="*/ 144154 w 2114642"/>
              <a:gd name="connsiteY150" fmla="*/ 54663 h 225320"/>
              <a:gd name="connsiteX151" fmla="*/ 101720 w 2114642"/>
              <a:gd name="connsiteY151" fmla="*/ 52331 h 225320"/>
              <a:gd name="connsiteX152" fmla="*/ 101550 w 2114642"/>
              <a:gd name="connsiteY152" fmla="*/ 53853 h 225320"/>
              <a:gd name="connsiteX153" fmla="*/ 42040 w 2114642"/>
              <a:gd name="connsiteY153" fmla="*/ 51262 h 225320"/>
              <a:gd name="connsiteX154" fmla="*/ 43162 w 2114642"/>
              <a:gd name="connsiteY154" fmla="*/ 48725 h 225320"/>
              <a:gd name="connsiteX155" fmla="*/ 0 w 2114642"/>
              <a:gd name="connsiteY155" fmla="*/ 103482 h 225320"/>
              <a:gd name="connsiteX156" fmla="*/ 12300 w 2114642"/>
              <a:gd name="connsiteY156" fmla="*/ 163732 h 225320"/>
              <a:gd name="connsiteX157" fmla="*/ 49735 w 2114642"/>
              <a:gd name="connsiteY157" fmla="*/ 212662 h 225320"/>
              <a:gd name="connsiteX158" fmla="*/ 151179 w 2114642"/>
              <a:gd name="connsiteY158" fmla="*/ 202053 h 225320"/>
              <a:gd name="connsiteX159" fmla="*/ 232146 w 2114642"/>
              <a:gd name="connsiteY159" fmla="*/ 221185 h 225320"/>
              <a:gd name="connsiteX160" fmla="*/ 429189 w 2114642"/>
              <a:gd name="connsiteY160" fmla="*/ 214712 h 225320"/>
              <a:gd name="connsiteX161" fmla="*/ 443263 w 2114642"/>
              <a:gd name="connsiteY161" fmla="*/ 201120 h 225320"/>
              <a:gd name="connsiteX162" fmla="*/ 573349 w 2114642"/>
              <a:gd name="connsiteY162" fmla="*/ 214512 h 225320"/>
              <a:gd name="connsiteX163" fmla="*/ 574212 w 2114642"/>
              <a:gd name="connsiteY163" fmla="*/ 202811 h 225320"/>
              <a:gd name="connsiteX164" fmla="*/ 588075 w 2114642"/>
              <a:gd name="connsiteY164" fmla="*/ 211411 h 225320"/>
              <a:gd name="connsiteX165" fmla="*/ 908501 w 2114642"/>
              <a:gd name="connsiteY165" fmla="*/ 207980 h 225320"/>
              <a:gd name="connsiteX166" fmla="*/ 954300 w 2114642"/>
              <a:gd name="connsiteY166" fmla="*/ 219346 h 225320"/>
              <a:gd name="connsiteX167" fmla="*/ 1052144 w 2114642"/>
              <a:gd name="connsiteY167" fmla="*/ 206647 h 225320"/>
              <a:gd name="connsiteX168" fmla="*/ 1050934 w 2114642"/>
              <a:gd name="connsiteY168" fmla="*/ 207933 h 225320"/>
              <a:gd name="connsiteX169" fmla="*/ 1066012 w 2114642"/>
              <a:gd name="connsiteY169" fmla="*/ 205678 h 225320"/>
              <a:gd name="connsiteX170" fmla="*/ 1066247 w 2114642"/>
              <a:gd name="connsiteY170" fmla="*/ 208926 h 225320"/>
              <a:gd name="connsiteX171" fmla="*/ 1130867 w 2114642"/>
              <a:gd name="connsiteY171" fmla="*/ 213032 h 225320"/>
              <a:gd name="connsiteX172" fmla="*/ 1129651 w 2114642"/>
              <a:gd name="connsiteY172" fmla="*/ 214307 h 225320"/>
              <a:gd name="connsiteX173" fmla="*/ 1484428 w 2114642"/>
              <a:gd name="connsiteY173" fmla="*/ 210923 h 225320"/>
              <a:gd name="connsiteX174" fmla="*/ 1669899 w 2114642"/>
              <a:gd name="connsiteY174" fmla="*/ 219564 h 225320"/>
              <a:gd name="connsiteX175" fmla="*/ 1823234 w 2114642"/>
              <a:gd name="connsiteY175" fmla="*/ 216997 h 225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</a:cxnLst>
            <a:rect l="l" t="t" r="r" b="b"/>
            <a:pathLst>
              <a:path w="2114642" h="225320">
                <a:moveTo>
                  <a:pt x="1823234" y="216997"/>
                </a:moveTo>
                <a:lnTo>
                  <a:pt x="1808162" y="202782"/>
                </a:lnTo>
                <a:cubicBezTo>
                  <a:pt x="1856551" y="196244"/>
                  <a:pt x="1879131" y="210489"/>
                  <a:pt x="1920549" y="199028"/>
                </a:cubicBezTo>
                <a:lnTo>
                  <a:pt x="1918258" y="202106"/>
                </a:lnTo>
                <a:cubicBezTo>
                  <a:pt x="1924284" y="205396"/>
                  <a:pt x="1927686" y="173477"/>
                  <a:pt x="1994297" y="212462"/>
                </a:cubicBezTo>
                <a:lnTo>
                  <a:pt x="1994297" y="213884"/>
                </a:lnTo>
                <a:cubicBezTo>
                  <a:pt x="1996611" y="213637"/>
                  <a:pt x="1996593" y="210800"/>
                  <a:pt x="2001210" y="214583"/>
                </a:cubicBezTo>
                <a:lnTo>
                  <a:pt x="1989697" y="205877"/>
                </a:lnTo>
                <a:cubicBezTo>
                  <a:pt x="1996593" y="202306"/>
                  <a:pt x="2002626" y="195516"/>
                  <a:pt x="2011819" y="194558"/>
                </a:cubicBezTo>
                <a:cubicBezTo>
                  <a:pt x="2013775" y="196133"/>
                  <a:pt x="2014444" y="199046"/>
                  <a:pt x="2014632" y="201325"/>
                </a:cubicBezTo>
                <a:lnTo>
                  <a:pt x="2037188" y="198946"/>
                </a:lnTo>
                <a:lnTo>
                  <a:pt x="2044102" y="208127"/>
                </a:lnTo>
                <a:cubicBezTo>
                  <a:pt x="2050992" y="203152"/>
                  <a:pt x="2047856" y="183774"/>
                  <a:pt x="2066294" y="194564"/>
                </a:cubicBezTo>
                <a:cubicBezTo>
                  <a:pt x="2059339" y="181119"/>
                  <a:pt x="2075446" y="186499"/>
                  <a:pt x="2073167" y="179656"/>
                </a:cubicBezTo>
                <a:cubicBezTo>
                  <a:pt x="2074095" y="181318"/>
                  <a:pt x="2076209" y="183803"/>
                  <a:pt x="2077913" y="186106"/>
                </a:cubicBezTo>
                <a:cubicBezTo>
                  <a:pt x="2088880" y="184543"/>
                  <a:pt x="2109533" y="180778"/>
                  <a:pt x="2114643" y="173876"/>
                </a:cubicBezTo>
                <a:cubicBezTo>
                  <a:pt x="2114643" y="173876"/>
                  <a:pt x="2071728" y="145569"/>
                  <a:pt x="2060185" y="131196"/>
                </a:cubicBezTo>
                <a:cubicBezTo>
                  <a:pt x="2075628" y="134849"/>
                  <a:pt x="2064256" y="129551"/>
                  <a:pt x="2061213" y="125028"/>
                </a:cubicBezTo>
                <a:lnTo>
                  <a:pt x="2060185" y="128376"/>
                </a:lnTo>
                <a:cubicBezTo>
                  <a:pt x="2050934" y="125092"/>
                  <a:pt x="2050934" y="116610"/>
                  <a:pt x="2046311" y="114255"/>
                </a:cubicBezTo>
                <a:cubicBezTo>
                  <a:pt x="2046311" y="114936"/>
                  <a:pt x="2046452" y="115765"/>
                  <a:pt x="2046581" y="116610"/>
                </a:cubicBezTo>
                <a:lnTo>
                  <a:pt x="2047174" y="115477"/>
                </a:lnTo>
                <a:cubicBezTo>
                  <a:pt x="2047609" y="116975"/>
                  <a:pt x="2047351" y="118014"/>
                  <a:pt x="2046857" y="118860"/>
                </a:cubicBezTo>
                <a:cubicBezTo>
                  <a:pt x="2046969" y="120675"/>
                  <a:pt x="2046540" y="122103"/>
                  <a:pt x="2044026" y="121597"/>
                </a:cubicBezTo>
                <a:lnTo>
                  <a:pt x="2044508" y="120710"/>
                </a:lnTo>
                <a:cubicBezTo>
                  <a:pt x="2040642" y="121944"/>
                  <a:pt x="2033975" y="120617"/>
                  <a:pt x="2031068" y="120012"/>
                </a:cubicBezTo>
                <a:lnTo>
                  <a:pt x="2031009" y="112922"/>
                </a:lnTo>
                <a:cubicBezTo>
                  <a:pt x="2024154" y="126420"/>
                  <a:pt x="1984916" y="92327"/>
                  <a:pt x="1975711" y="91881"/>
                </a:cubicBezTo>
                <a:cubicBezTo>
                  <a:pt x="1966466" y="82941"/>
                  <a:pt x="1954988" y="94090"/>
                  <a:pt x="1943445" y="89619"/>
                </a:cubicBezTo>
                <a:cubicBezTo>
                  <a:pt x="1925042" y="87334"/>
                  <a:pt x="1934241" y="79275"/>
                  <a:pt x="1925001" y="73160"/>
                </a:cubicBezTo>
                <a:cubicBezTo>
                  <a:pt x="1913459" y="68714"/>
                  <a:pt x="1927333" y="81425"/>
                  <a:pt x="1922704" y="81901"/>
                </a:cubicBezTo>
                <a:lnTo>
                  <a:pt x="1908877" y="72039"/>
                </a:lnTo>
                <a:cubicBezTo>
                  <a:pt x="1916913" y="71187"/>
                  <a:pt x="1912548" y="66911"/>
                  <a:pt x="1911080" y="64173"/>
                </a:cubicBezTo>
                <a:cubicBezTo>
                  <a:pt x="1899132" y="62969"/>
                  <a:pt x="1880282" y="49970"/>
                  <a:pt x="1876605" y="64109"/>
                </a:cubicBezTo>
                <a:cubicBezTo>
                  <a:pt x="1860481" y="57336"/>
                  <a:pt x="1860446" y="51668"/>
                  <a:pt x="1853532" y="50969"/>
                </a:cubicBezTo>
                <a:cubicBezTo>
                  <a:pt x="1855852" y="53547"/>
                  <a:pt x="1860446" y="55891"/>
                  <a:pt x="1860487" y="58746"/>
                </a:cubicBezTo>
                <a:cubicBezTo>
                  <a:pt x="1854026" y="52502"/>
                  <a:pt x="1857403" y="60285"/>
                  <a:pt x="1860041" y="61677"/>
                </a:cubicBezTo>
                <a:cubicBezTo>
                  <a:pt x="1850190" y="67821"/>
                  <a:pt x="1808913" y="35890"/>
                  <a:pt x="1806846" y="51421"/>
                </a:cubicBezTo>
                <a:lnTo>
                  <a:pt x="1806846" y="48590"/>
                </a:lnTo>
                <a:cubicBezTo>
                  <a:pt x="1804555" y="60156"/>
                  <a:pt x="1808232" y="71387"/>
                  <a:pt x="1801354" y="77778"/>
                </a:cubicBezTo>
                <a:lnTo>
                  <a:pt x="1796760" y="72608"/>
                </a:lnTo>
                <a:lnTo>
                  <a:pt x="1789846" y="77578"/>
                </a:lnTo>
                <a:cubicBezTo>
                  <a:pt x="1785212" y="73818"/>
                  <a:pt x="1787491" y="70740"/>
                  <a:pt x="1787491" y="69325"/>
                </a:cubicBezTo>
                <a:cubicBezTo>
                  <a:pt x="1776231" y="74664"/>
                  <a:pt x="1760518" y="68291"/>
                  <a:pt x="1746878" y="66740"/>
                </a:cubicBezTo>
                <a:lnTo>
                  <a:pt x="1761322" y="98272"/>
                </a:lnTo>
                <a:cubicBezTo>
                  <a:pt x="1749815" y="90988"/>
                  <a:pt x="1729057" y="76203"/>
                  <a:pt x="1726760" y="86353"/>
                </a:cubicBezTo>
                <a:lnTo>
                  <a:pt x="1719846" y="75757"/>
                </a:lnTo>
                <a:cubicBezTo>
                  <a:pt x="1696773" y="55527"/>
                  <a:pt x="1703740" y="84544"/>
                  <a:pt x="1694529" y="78447"/>
                </a:cubicBezTo>
                <a:lnTo>
                  <a:pt x="1682940" y="66905"/>
                </a:lnTo>
                <a:lnTo>
                  <a:pt x="1694470" y="67104"/>
                </a:lnTo>
                <a:cubicBezTo>
                  <a:pt x="1682940" y="61254"/>
                  <a:pt x="1678329" y="57483"/>
                  <a:pt x="1669136" y="49964"/>
                </a:cubicBezTo>
                <a:cubicBezTo>
                  <a:pt x="1669136" y="50082"/>
                  <a:pt x="1669036" y="50164"/>
                  <a:pt x="1669036" y="50275"/>
                </a:cubicBezTo>
                <a:cubicBezTo>
                  <a:pt x="1669670" y="50757"/>
                  <a:pt x="1670076" y="51303"/>
                  <a:pt x="1670164" y="51997"/>
                </a:cubicBezTo>
                <a:lnTo>
                  <a:pt x="1668554" y="52278"/>
                </a:lnTo>
                <a:cubicBezTo>
                  <a:pt x="1667156" y="58029"/>
                  <a:pt x="1661141" y="61976"/>
                  <a:pt x="1653018" y="61595"/>
                </a:cubicBezTo>
                <a:cubicBezTo>
                  <a:pt x="1641481" y="59973"/>
                  <a:pt x="1632459" y="68479"/>
                  <a:pt x="1614038" y="56261"/>
                </a:cubicBezTo>
                <a:lnTo>
                  <a:pt x="1609444" y="68062"/>
                </a:lnTo>
                <a:lnTo>
                  <a:pt x="1595617" y="61031"/>
                </a:lnTo>
                <a:lnTo>
                  <a:pt x="1595617" y="51638"/>
                </a:lnTo>
                <a:cubicBezTo>
                  <a:pt x="1609168" y="52202"/>
                  <a:pt x="1634667" y="48625"/>
                  <a:pt x="1652084" y="48143"/>
                </a:cubicBezTo>
                <a:lnTo>
                  <a:pt x="1652389" y="43855"/>
                </a:lnTo>
                <a:cubicBezTo>
                  <a:pt x="1642063" y="43867"/>
                  <a:pt x="1630315" y="48032"/>
                  <a:pt x="1623495" y="47092"/>
                </a:cubicBezTo>
                <a:cubicBezTo>
                  <a:pt x="1620164" y="45218"/>
                  <a:pt x="1611653" y="35444"/>
                  <a:pt x="1617832" y="29106"/>
                </a:cubicBezTo>
                <a:lnTo>
                  <a:pt x="1611453" y="38298"/>
                </a:lnTo>
                <a:cubicBezTo>
                  <a:pt x="1576979" y="39350"/>
                  <a:pt x="1576762" y="39802"/>
                  <a:pt x="1540783" y="29164"/>
                </a:cubicBezTo>
                <a:lnTo>
                  <a:pt x="1543908" y="33881"/>
                </a:lnTo>
                <a:cubicBezTo>
                  <a:pt x="1536771" y="36654"/>
                  <a:pt x="1529658" y="39350"/>
                  <a:pt x="1527673" y="31708"/>
                </a:cubicBezTo>
                <a:cubicBezTo>
                  <a:pt x="1506074" y="30157"/>
                  <a:pt x="1483694" y="24236"/>
                  <a:pt x="1469667" y="12335"/>
                </a:cubicBezTo>
                <a:lnTo>
                  <a:pt x="1466595" y="23408"/>
                </a:lnTo>
                <a:cubicBezTo>
                  <a:pt x="1462031" y="22797"/>
                  <a:pt x="1455193" y="6068"/>
                  <a:pt x="1452973" y="21569"/>
                </a:cubicBezTo>
                <a:lnTo>
                  <a:pt x="1443228" y="26456"/>
                </a:lnTo>
                <a:cubicBezTo>
                  <a:pt x="1436996" y="25611"/>
                  <a:pt x="1433172" y="31937"/>
                  <a:pt x="1426076" y="25581"/>
                </a:cubicBezTo>
                <a:cubicBezTo>
                  <a:pt x="1426076" y="25569"/>
                  <a:pt x="1426076" y="25575"/>
                  <a:pt x="1426076" y="25575"/>
                </a:cubicBezTo>
                <a:cubicBezTo>
                  <a:pt x="1426058" y="25546"/>
                  <a:pt x="1426035" y="25546"/>
                  <a:pt x="1426035" y="25546"/>
                </a:cubicBezTo>
                <a:cubicBezTo>
                  <a:pt x="1425600" y="25152"/>
                  <a:pt x="1425136" y="24735"/>
                  <a:pt x="1424696" y="24242"/>
                </a:cubicBezTo>
                <a:cubicBezTo>
                  <a:pt x="1424696" y="24583"/>
                  <a:pt x="1424737" y="24870"/>
                  <a:pt x="1424772" y="25164"/>
                </a:cubicBezTo>
                <a:cubicBezTo>
                  <a:pt x="1410663" y="20271"/>
                  <a:pt x="1424913" y="35085"/>
                  <a:pt x="1408754" y="28712"/>
                </a:cubicBezTo>
                <a:cubicBezTo>
                  <a:pt x="1403567" y="20841"/>
                  <a:pt x="1403021" y="42763"/>
                  <a:pt x="1395144" y="40249"/>
                </a:cubicBezTo>
                <a:lnTo>
                  <a:pt x="1387237" y="24371"/>
                </a:lnTo>
                <a:cubicBezTo>
                  <a:pt x="1372969" y="15261"/>
                  <a:pt x="1370531" y="31185"/>
                  <a:pt x="1349861" y="31238"/>
                </a:cubicBezTo>
                <a:cubicBezTo>
                  <a:pt x="1339934" y="25581"/>
                  <a:pt x="1335141" y="12030"/>
                  <a:pt x="1341714" y="0"/>
                </a:cubicBezTo>
                <a:cubicBezTo>
                  <a:pt x="1332674" y="14562"/>
                  <a:pt x="1337602" y="9492"/>
                  <a:pt x="1325613" y="16477"/>
                </a:cubicBezTo>
                <a:cubicBezTo>
                  <a:pt x="1323769" y="10491"/>
                  <a:pt x="1325043" y="9222"/>
                  <a:pt x="1327692" y="3842"/>
                </a:cubicBezTo>
                <a:cubicBezTo>
                  <a:pt x="1317043" y="-3172"/>
                  <a:pt x="1321120" y="9252"/>
                  <a:pt x="1313090" y="8893"/>
                </a:cubicBezTo>
                <a:cubicBezTo>
                  <a:pt x="1310758" y="20171"/>
                  <a:pt x="1308067" y="38122"/>
                  <a:pt x="1305459" y="38851"/>
                </a:cubicBezTo>
                <a:lnTo>
                  <a:pt x="1308567" y="42369"/>
                </a:lnTo>
                <a:cubicBezTo>
                  <a:pt x="1300067" y="48390"/>
                  <a:pt x="1290780" y="51204"/>
                  <a:pt x="1280895" y="45547"/>
                </a:cubicBezTo>
                <a:lnTo>
                  <a:pt x="1281264" y="39878"/>
                </a:lnTo>
                <a:lnTo>
                  <a:pt x="1270744" y="42751"/>
                </a:lnTo>
                <a:lnTo>
                  <a:pt x="1270080" y="35497"/>
                </a:lnTo>
                <a:lnTo>
                  <a:pt x="1255061" y="37746"/>
                </a:lnTo>
                <a:lnTo>
                  <a:pt x="1257122" y="39702"/>
                </a:lnTo>
                <a:cubicBezTo>
                  <a:pt x="1253592" y="40660"/>
                  <a:pt x="1242014" y="43156"/>
                  <a:pt x="1235395" y="39367"/>
                </a:cubicBezTo>
                <a:lnTo>
                  <a:pt x="1235635" y="35338"/>
                </a:lnTo>
                <a:cubicBezTo>
                  <a:pt x="1216950" y="22768"/>
                  <a:pt x="1201548" y="39238"/>
                  <a:pt x="1179668" y="40566"/>
                </a:cubicBezTo>
                <a:lnTo>
                  <a:pt x="1182540" y="32342"/>
                </a:lnTo>
                <a:cubicBezTo>
                  <a:pt x="1175086" y="24166"/>
                  <a:pt x="1180496" y="45001"/>
                  <a:pt x="1171615" y="40912"/>
                </a:cubicBezTo>
                <a:lnTo>
                  <a:pt x="1171174" y="30809"/>
                </a:lnTo>
                <a:cubicBezTo>
                  <a:pt x="1163350" y="44090"/>
                  <a:pt x="1161065" y="27990"/>
                  <a:pt x="1155679" y="22967"/>
                </a:cubicBezTo>
                <a:lnTo>
                  <a:pt x="1158199" y="36201"/>
                </a:lnTo>
                <a:lnTo>
                  <a:pt x="1148048" y="33411"/>
                </a:lnTo>
                <a:cubicBezTo>
                  <a:pt x="1136870" y="29023"/>
                  <a:pt x="1141193" y="16688"/>
                  <a:pt x="1142826" y="9751"/>
                </a:cubicBezTo>
                <a:lnTo>
                  <a:pt x="1135219" y="20183"/>
                </a:lnTo>
                <a:lnTo>
                  <a:pt x="1133733" y="8500"/>
                </a:lnTo>
                <a:cubicBezTo>
                  <a:pt x="1128171" y="22092"/>
                  <a:pt x="1128171" y="6315"/>
                  <a:pt x="1118426" y="13604"/>
                </a:cubicBezTo>
                <a:cubicBezTo>
                  <a:pt x="1117627" y="9187"/>
                  <a:pt x="1120088" y="6649"/>
                  <a:pt x="1116775" y="4770"/>
                </a:cubicBezTo>
                <a:lnTo>
                  <a:pt x="1100710" y="21246"/>
                </a:lnTo>
                <a:lnTo>
                  <a:pt x="1110402" y="13945"/>
                </a:lnTo>
                <a:lnTo>
                  <a:pt x="1109221" y="31020"/>
                </a:lnTo>
                <a:cubicBezTo>
                  <a:pt x="1099130" y="43979"/>
                  <a:pt x="1095546" y="29158"/>
                  <a:pt x="1088339" y="33922"/>
                </a:cubicBezTo>
                <a:lnTo>
                  <a:pt x="1093303" y="28847"/>
                </a:lnTo>
                <a:cubicBezTo>
                  <a:pt x="1081537" y="32994"/>
                  <a:pt x="1080909" y="25728"/>
                  <a:pt x="1074271" y="21945"/>
                </a:cubicBezTo>
                <a:cubicBezTo>
                  <a:pt x="1076333" y="25117"/>
                  <a:pt x="1079481" y="29834"/>
                  <a:pt x="1074717" y="32066"/>
                </a:cubicBezTo>
                <a:cubicBezTo>
                  <a:pt x="1071222" y="33006"/>
                  <a:pt x="1072820" y="26063"/>
                  <a:pt x="1069519" y="24177"/>
                </a:cubicBezTo>
                <a:cubicBezTo>
                  <a:pt x="1068726" y="35555"/>
                  <a:pt x="1060291" y="41576"/>
                  <a:pt x="1052637" y="36219"/>
                </a:cubicBezTo>
                <a:cubicBezTo>
                  <a:pt x="1052731" y="34598"/>
                  <a:pt x="1052895" y="33035"/>
                  <a:pt x="1053395" y="32001"/>
                </a:cubicBezTo>
                <a:cubicBezTo>
                  <a:pt x="1051445" y="33846"/>
                  <a:pt x="1050434" y="36777"/>
                  <a:pt x="1047033" y="34040"/>
                </a:cubicBezTo>
                <a:lnTo>
                  <a:pt x="1049036" y="21393"/>
                </a:lnTo>
                <a:lnTo>
                  <a:pt x="1042493" y="33429"/>
                </a:lnTo>
                <a:cubicBezTo>
                  <a:pt x="1038134" y="29969"/>
                  <a:pt x="1031773" y="39138"/>
                  <a:pt x="1032342" y="30609"/>
                </a:cubicBezTo>
                <a:lnTo>
                  <a:pt x="1034821" y="28078"/>
                </a:lnTo>
                <a:lnTo>
                  <a:pt x="1001780" y="25023"/>
                </a:lnTo>
                <a:lnTo>
                  <a:pt x="1001322" y="14908"/>
                </a:lnTo>
                <a:cubicBezTo>
                  <a:pt x="998056" y="28824"/>
                  <a:pt x="983330" y="9616"/>
                  <a:pt x="984411" y="26991"/>
                </a:cubicBezTo>
                <a:cubicBezTo>
                  <a:pt x="978178" y="17522"/>
                  <a:pt x="959875" y="33687"/>
                  <a:pt x="963540" y="14092"/>
                </a:cubicBezTo>
                <a:cubicBezTo>
                  <a:pt x="941836" y="12582"/>
                  <a:pt x="930106" y="31432"/>
                  <a:pt x="903720" y="21898"/>
                </a:cubicBezTo>
                <a:cubicBezTo>
                  <a:pt x="894321" y="5263"/>
                  <a:pt x="868570" y="10649"/>
                  <a:pt x="851635" y="8893"/>
                </a:cubicBezTo>
                <a:cubicBezTo>
                  <a:pt x="818529" y="15848"/>
                  <a:pt x="797136" y="22110"/>
                  <a:pt x="763296" y="27437"/>
                </a:cubicBezTo>
                <a:cubicBezTo>
                  <a:pt x="742948" y="4223"/>
                  <a:pt x="712533" y="35426"/>
                  <a:pt x="690635" y="22315"/>
                </a:cubicBezTo>
                <a:lnTo>
                  <a:pt x="684637" y="31537"/>
                </a:lnTo>
                <a:cubicBezTo>
                  <a:pt x="670082" y="16858"/>
                  <a:pt x="647854" y="34821"/>
                  <a:pt x="627430" y="20506"/>
                </a:cubicBezTo>
                <a:cubicBezTo>
                  <a:pt x="622426" y="24542"/>
                  <a:pt x="619800" y="25816"/>
                  <a:pt x="618637" y="26145"/>
                </a:cubicBezTo>
                <a:cubicBezTo>
                  <a:pt x="619565" y="26586"/>
                  <a:pt x="620969" y="28336"/>
                  <a:pt x="621415" y="34187"/>
                </a:cubicBezTo>
                <a:cubicBezTo>
                  <a:pt x="615588" y="30075"/>
                  <a:pt x="603788" y="35220"/>
                  <a:pt x="604628" y="23531"/>
                </a:cubicBezTo>
                <a:lnTo>
                  <a:pt x="606108" y="22327"/>
                </a:lnTo>
                <a:cubicBezTo>
                  <a:pt x="606965" y="10632"/>
                  <a:pt x="588410" y="27790"/>
                  <a:pt x="581901" y="17663"/>
                </a:cubicBezTo>
                <a:lnTo>
                  <a:pt x="585467" y="30192"/>
                </a:lnTo>
                <a:lnTo>
                  <a:pt x="574418" y="28078"/>
                </a:lnTo>
                <a:lnTo>
                  <a:pt x="577372" y="25669"/>
                </a:lnTo>
                <a:cubicBezTo>
                  <a:pt x="529394" y="53477"/>
                  <a:pt x="507713" y="13733"/>
                  <a:pt x="462653" y="39132"/>
                </a:cubicBezTo>
                <a:cubicBezTo>
                  <a:pt x="468627" y="25464"/>
                  <a:pt x="453772" y="46310"/>
                  <a:pt x="453184" y="31373"/>
                </a:cubicBezTo>
                <a:cubicBezTo>
                  <a:pt x="441824" y="12582"/>
                  <a:pt x="432132" y="35426"/>
                  <a:pt x="422816" y="40436"/>
                </a:cubicBezTo>
                <a:cubicBezTo>
                  <a:pt x="422816" y="41171"/>
                  <a:pt x="422704" y="42028"/>
                  <a:pt x="422170" y="43180"/>
                </a:cubicBezTo>
                <a:lnTo>
                  <a:pt x="405881" y="41394"/>
                </a:lnTo>
                <a:cubicBezTo>
                  <a:pt x="415608" y="22503"/>
                  <a:pt x="394157" y="57060"/>
                  <a:pt x="403085" y="40989"/>
                </a:cubicBezTo>
                <a:cubicBezTo>
                  <a:pt x="360616" y="26862"/>
                  <a:pt x="305201" y="41253"/>
                  <a:pt x="256041" y="34739"/>
                </a:cubicBezTo>
                <a:lnTo>
                  <a:pt x="258197" y="39597"/>
                </a:lnTo>
                <a:cubicBezTo>
                  <a:pt x="245727" y="38668"/>
                  <a:pt x="230219" y="44566"/>
                  <a:pt x="220762" y="36801"/>
                </a:cubicBezTo>
                <a:cubicBezTo>
                  <a:pt x="211293" y="29059"/>
                  <a:pt x="200068" y="49136"/>
                  <a:pt x="196397" y="49905"/>
                </a:cubicBezTo>
                <a:cubicBezTo>
                  <a:pt x="186029" y="58270"/>
                  <a:pt x="176596" y="41641"/>
                  <a:pt x="181048" y="42492"/>
                </a:cubicBezTo>
                <a:cubicBezTo>
                  <a:pt x="169958" y="44813"/>
                  <a:pt x="159538" y="62065"/>
                  <a:pt x="144154" y="54663"/>
                </a:cubicBezTo>
                <a:cubicBezTo>
                  <a:pt x="138896" y="38651"/>
                  <a:pt x="102178" y="70376"/>
                  <a:pt x="101720" y="52331"/>
                </a:cubicBezTo>
                <a:lnTo>
                  <a:pt x="101550" y="53853"/>
                </a:lnTo>
                <a:cubicBezTo>
                  <a:pt x="81848" y="41147"/>
                  <a:pt x="63257" y="62764"/>
                  <a:pt x="42040" y="51262"/>
                </a:cubicBezTo>
                <a:cubicBezTo>
                  <a:pt x="42040" y="51262"/>
                  <a:pt x="42445" y="49935"/>
                  <a:pt x="43162" y="48725"/>
                </a:cubicBezTo>
                <a:lnTo>
                  <a:pt x="0" y="103482"/>
                </a:lnTo>
                <a:lnTo>
                  <a:pt x="12300" y="163732"/>
                </a:lnTo>
                <a:lnTo>
                  <a:pt x="49735" y="212662"/>
                </a:lnTo>
                <a:lnTo>
                  <a:pt x="151179" y="202053"/>
                </a:lnTo>
                <a:lnTo>
                  <a:pt x="232146" y="221185"/>
                </a:lnTo>
                <a:lnTo>
                  <a:pt x="429189" y="214712"/>
                </a:lnTo>
                <a:lnTo>
                  <a:pt x="443263" y="201120"/>
                </a:lnTo>
                <a:cubicBezTo>
                  <a:pt x="481985" y="224886"/>
                  <a:pt x="531637" y="197548"/>
                  <a:pt x="573349" y="214512"/>
                </a:cubicBezTo>
                <a:lnTo>
                  <a:pt x="574212" y="202811"/>
                </a:lnTo>
                <a:cubicBezTo>
                  <a:pt x="585966" y="202118"/>
                  <a:pt x="585167" y="209367"/>
                  <a:pt x="588075" y="211411"/>
                </a:cubicBezTo>
                <a:cubicBezTo>
                  <a:pt x="697466" y="208820"/>
                  <a:pt x="810082" y="193231"/>
                  <a:pt x="908501" y="207980"/>
                </a:cubicBezTo>
                <a:cubicBezTo>
                  <a:pt x="917987" y="215716"/>
                  <a:pt x="946858" y="211164"/>
                  <a:pt x="954300" y="219346"/>
                </a:cubicBezTo>
                <a:cubicBezTo>
                  <a:pt x="986267" y="205032"/>
                  <a:pt x="1020136" y="205173"/>
                  <a:pt x="1052144" y="206647"/>
                </a:cubicBezTo>
                <a:lnTo>
                  <a:pt x="1050934" y="207933"/>
                </a:lnTo>
                <a:lnTo>
                  <a:pt x="1066012" y="205678"/>
                </a:lnTo>
                <a:cubicBezTo>
                  <a:pt x="1066652" y="206635"/>
                  <a:pt x="1066729" y="208027"/>
                  <a:pt x="1066247" y="208926"/>
                </a:cubicBezTo>
                <a:cubicBezTo>
                  <a:pt x="1083252" y="198564"/>
                  <a:pt x="1110043" y="208814"/>
                  <a:pt x="1130867" y="213032"/>
                </a:cubicBezTo>
                <a:lnTo>
                  <a:pt x="1129651" y="214307"/>
                </a:lnTo>
                <a:cubicBezTo>
                  <a:pt x="1251143" y="216433"/>
                  <a:pt x="1363935" y="194594"/>
                  <a:pt x="1484428" y="210923"/>
                </a:cubicBezTo>
                <a:cubicBezTo>
                  <a:pt x="1540448" y="230014"/>
                  <a:pt x="1605626" y="203663"/>
                  <a:pt x="1669899" y="219564"/>
                </a:cubicBezTo>
                <a:cubicBezTo>
                  <a:pt x="1681706" y="231212"/>
                  <a:pt x="1811745" y="222472"/>
                  <a:pt x="1823234" y="216997"/>
                </a:cubicBezTo>
                <a:close/>
              </a:path>
            </a:pathLst>
          </a:custGeom>
          <a:solidFill>
            <a:srgbClr val="FFFA8F"/>
          </a:solidFill>
          <a:ln w="5874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8" name="フリーフォーム: 図形 7">
            <a:extLst>
              <a:ext uri="{FF2B5EF4-FFF2-40B4-BE49-F238E27FC236}">
                <a16:creationId xmlns:a16="http://schemas.microsoft.com/office/drawing/2014/main" id="{CE4B6626-6667-33F6-4B19-B69F0C439A10}"/>
              </a:ext>
            </a:extLst>
          </p:cNvPr>
          <p:cNvSpPr/>
          <p:nvPr/>
        </p:nvSpPr>
        <p:spPr>
          <a:xfrm>
            <a:off x="4219858" y="6244854"/>
            <a:ext cx="1633016" cy="256916"/>
          </a:xfrm>
          <a:custGeom>
            <a:avLst/>
            <a:gdLst>
              <a:gd name="connsiteX0" fmla="*/ 1823234 w 2114642"/>
              <a:gd name="connsiteY0" fmla="*/ 216997 h 225320"/>
              <a:gd name="connsiteX1" fmla="*/ 1808162 w 2114642"/>
              <a:gd name="connsiteY1" fmla="*/ 202782 h 225320"/>
              <a:gd name="connsiteX2" fmla="*/ 1920549 w 2114642"/>
              <a:gd name="connsiteY2" fmla="*/ 199028 h 225320"/>
              <a:gd name="connsiteX3" fmla="*/ 1918258 w 2114642"/>
              <a:gd name="connsiteY3" fmla="*/ 202106 h 225320"/>
              <a:gd name="connsiteX4" fmla="*/ 1994297 w 2114642"/>
              <a:gd name="connsiteY4" fmla="*/ 212462 h 225320"/>
              <a:gd name="connsiteX5" fmla="*/ 1994297 w 2114642"/>
              <a:gd name="connsiteY5" fmla="*/ 213884 h 225320"/>
              <a:gd name="connsiteX6" fmla="*/ 2001210 w 2114642"/>
              <a:gd name="connsiteY6" fmla="*/ 214583 h 225320"/>
              <a:gd name="connsiteX7" fmla="*/ 1989697 w 2114642"/>
              <a:gd name="connsiteY7" fmla="*/ 205877 h 225320"/>
              <a:gd name="connsiteX8" fmla="*/ 2011819 w 2114642"/>
              <a:gd name="connsiteY8" fmla="*/ 194558 h 225320"/>
              <a:gd name="connsiteX9" fmla="*/ 2014632 w 2114642"/>
              <a:gd name="connsiteY9" fmla="*/ 201325 h 225320"/>
              <a:gd name="connsiteX10" fmla="*/ 2037188 w 2114642"/>
              <a:gd name="connsiteY10" fmla="*/ 198946 h 225320"/>
              <a:gd name="connsiteX11" fmla="*/ 2044102 w 2114642"/>
              <a:gd name="connsiteY11" fmla="*/ 208127 h 225320"/>
              <a:gd name="connsiteX12" fmla="*/ 2066294 w 2114642"/>
              <a:gd name="connsiteY12" fmla="*/ 194564 h 225320"/>
              <a:gd name="connsiteX13" fmla="*/ 2073167 w 2114642"/>
              <a:gd name="connsiteY13" fmla="*/ 179656 h 225320"/>
              <a:gd name="connsiteX14" fmla="*/ 2077913 w 2114642"/>
              <a:gd name="connsiteY14" fmla="*/ 186106 h 225320"/>
              <a:gd name="connsiteX15" fmla="*/ 2114643 w 2114642"/>
              <a:gd name="connsiteY15" fmla="*/ 173876 h 225320"/>
              <a:gd name="connsiteX16" fmla="*/ 2060185 w 2114642"/>
              <a:gd name="connsiteY16" fmla="*/ 131196 h 225320"/>
              <a:gd name="connsiteX17" fmla="*/ 2061213 w 2114642"/>
              <a:gd name="connsiteY17" fmla="*/ 125028 h 225320"/>
              <a:gd name="connsiteX18" fmla="*/ 2060185 w 2114642"/>
              <a:gd name="connsiteY18" fmla="*/ 128376 h 225320"/>
              <a:gd name="connsiteX19" fmla="*/ 2046311 w 2114642"/>
              <a:gd name="connsiteY19" fmla="*/ 114255 h 225320"/>
              <a:gd name="connsiteX20" fmla="*/ 2046581 w 2114642"/>
              <a:gd name="connsiteY20" fmla="*/ 116610 h 225320"/>
              <a:gd name="connsiteX21" fmla="*/ 2047174 w 2114642"/>
              <a:gd name="connsiteY21" fmla="*/ 115477 h 225320"/>
              <a:gd name="connsiteX22" fmla="*/ 2046857 w 2114642"/>
              <a:gd name="connsiteY22" fmla="*/ 118860 h 225320"/>
              <a:gd name="connsiteX23" fmla="*/ 2044026 w 2114642"/>
              <a:gd name="connsiteY23" fmla="*/ 121597 h 225320"/>
              <a:gd name="connsiteX24" fmla="*/ 2044508 w 2114642"/>
              <a:gd name="connsiteY24" fmla="*/ 120710 h 225320"/>
              <a:gd name="connsiteX25" fmla="*/ 2031068 w 2114642"/>
              <a:gd name="connsiteY25" fmla="*/ 120012 h 225320"/>
              <a:gd name="connsiteX26" fmla="*/ 2031009 w 2114642"/>
              <a:gd name="connsiteY26" fmla="*/ 112922 h 225320"/>
              <a:gd name="connsiteX27" fmla="*/ 1975711 w 2114642"/>
              <a:gd name="connsiteY27" fmla="*/ 91881 h 225320"/>
              <a:gd name="connsiteX28" fmla="*/ 1943445 w 2114642"/>
              <a:gd name="connsiteY28" fmla="*/ 89619 h 225320"/>
              <a:gd name="connsiteX29" fmla="*/ 1925001 w 2114642"/>
              <a:gd name="connsiteY29" fmla="*/ 73160 h 225320"/>
              <a:gd name="connsiteX30" fmla="*/ 1922704 w 2114642"/>
              <a:gd name="connsiteY30" fmla="*/ 81901 h 225320"/>
              <a:gd name="connsiteX31" fmla="*/ 1908877 w 2114642"/>
              <a:gd name="connsiteY31" fmla="*/ 72039 h 225320"/>
              <a:gd name="connsiteX32" fmla="*/ 1911080 w 2114642"/>
              <a:gd name="connsiteY32" fmla="*/ 64173 h 225320"/>
              <a:gd name="connsiteX33" fmla="*/ 1876605 w 2114642"/>
              <a:gd name="connsiteY33" fmla="*/ 64109 h 225320"/>
              <a:gd name="connsiteX34" fmla="*/ 1853532 w 2114642"/>
              <a:gd name="connsiteY34" fmla="*/ 50969 h 225320"/>
              <a:gd name="connsiteX35" fmla="*/ 1860487 w 2114642"/>
              <a:gd name="connsiteY35" fmla="*/ 58746 h 225320"/>
              <a:gd name="connsiteX36" fmla="*/ 1860041 w 2114642"/>
              <a:gd name="connsiteY36" fmla="*/ 61677 h 225320"/>
              <a:gd name="connsiteX37" fmla="*/ 1806846 w 2114642"/>
              <a:gd name="connsiteY37" fmla="*/ 51421 h 225320"/>
              <a:gd name="connsiteX38" fmla="*/ 1806846 w 2114642"/>
              <a:gd name="connsiteY38" fmla="*/ 48590 h 225320"/>
              <a:gd name="connsiteX39" fmla="*/ 1801354 w 2114642"/>
              <a:gd name="connsiteY39" fmla="*/ 77778 h 225320"/>
              <a:gd name="connsiteX40" fmla="*/ 1796760 w 2114642"/>
              <a:gd name="connsiteY40" fmla="*/ 72608 h 225320"/>
              <a:gd name="connsiteX41" fmla="*/ 1789846 w 2114642"/>
              <a:gd name="connsiteY41" fmla="*/ 77578 h 225320"/>
              <a:gd name="connsiteX42" fmla="*/ 1787491 w 2114642"/>
              <a:gd name="connsiteY42" fmla="*/ 69325 h 225320"/>
              <a:gd name="connsiteX43" fmla="*/ 1746878 w 2114642"/>
              <a:gd name="connsiteY43" fmla="*/ 66740 h 225320"/>
              <a:gd name="connsiteX44" fmla="*/ 1761322 w 2114642"/>
              <a:gd name="connsiteY44" fmla="*/ 98272 h 225320"/>
              <a:gd name="connsiteX45" fmla="*/ 1726760 w 2114642"/>
              <a:gd name="connsiteY45" fmla="*/ 86353 h 225320"/>
              <a:gd name="connsiteX46" fmla="*/ 1719846 w 2114642"/>
              <a:gd name="connsiteY46" fmla="*/ 75757 h 225320"/>
              <a:gd name="connsiteX47" fmla="*/ 1694529 w 2114642"/>
              <a:gd name="connsiteY47" fmla="*/ 78447 h 225320"/>
              <a:gd name="connsiteX48" fmla="*/ 1682940 w 2114642"/>
              <a:gd name="connsiteY48" fmla="*/ 66905 h 225320"/>
              <a:gd name="connsiteX49" fmla="*/ 1694470 w 2114642"/>
              <a:gd name="connsiteY49" fmla="*/ 67104 h 225320"/>
              <a:gd name="connsiteX50" fmla="*/ 1669136 w 2114642"/>
              <a:gd name="connsiteY50" fmla="*/ 49964 h 225320"/>
              <a:gd name="connsiteX51" fmla="*/ 1669036 w 2114642"/>
              <a:gd name="connsiteY51" fmla="*/ 50275 h 225320"/>
              <a:gd name="connsiteX52" fmla="*/ 1670164 w 2114642"/>
              <a:gd name="connsiteY52" fmla="*/ 51997 h 225320"/>
              <a:gd name="connsiteX53" fmla="*/ 1668554 w 2114642"/>
              <a:gd name="connsiteY53" fmla="*/ 52278 h 225320"/>
              <a:gd name="connsiteX54" fmla="*/ 1653018 w 2114642"/>
              <a:gd name="connsiteY54" fmla="*/ 61595 h 225320"/>
              <a:gd name="connsiteX55" fmla="*/ 1614038 w 2114642"/>
              <a:gd name="connsiteY55" fmla="*/ 56261 h 225320"/>
              <a:gd name="connsiteX56" fmla="*/ 1609444 w 2114642"/>
              <a:gd name="connsiteY56" fmla="*/ 68062 h 225320"/>
              <a:gd name="connsiteX57" fmla="*/ 1595617 w 2114642"/>
              <a:gd name="connsiteY57" fmla="*/ 61031 h 225320"/>
              <a:gd name="connsiteX58" fmla="*/ 1595617 w 2114642"/>
              <a:gd name="connsiteY58" fmla="*/ 51638 h 225320"/>
              <a:gd name="connsiteX59" fmla="*/ 1652084 w 2114642"/>
              <a:gd name="connsiteY59" fmla="*/ 48143 h 225320"/>
              <a:gd name="connsiteX60" fmla="*/ 1652389 w 2114642"/>
              <a:gd name="connsiteY60" fmla="*/ 43855 h 225320"/>
              <a:gd name="connsiteX61" fmla="*/ 1623495 w 2114642"/>
              <a:gd name="connsiteY61" fmla="*/ 47092 h 225320"/>
              <a:gd name="connsiteX62" fmla="*/ 1617832 w 2114642"/>
              <a:gd name="connsiteY62" fmla="*/ 29106 h 225320"/>
              <a:gd name="connsiteX63" fmla="*/ 1611453 w 2114642"/>
              <a:gd name="connsiteY63" fmla="*/ 38298 h 225320"/>
              <a:gd name="connsiteX64" fmla="*/ 1540783 w 2114642"/>
              <a:gd name="connsiteY64" fmla="*/ 29164 h 225320"/>
              <a:gd name="connsiteX65" fmla="*/ 1543908 w 2114642"/>
              <a:gd name="connsiteY65" fmla="*/ 33881 h 225320"/>
              <a:gd name="connsiteX66" fmla="*/ 1527673 w 2114642"/>
              <a:gd name="connsiteY66" fmla="*/ 31708 h 225320"/>
              <a:gd name="connsiteX67" fmla="*/ 1469667 w 2114642"/>
              <a:gd name="connsiteY67" fmla="*/ 12335 h 225320"/>
              <a:gd name="connsiteX68" fmla="*/ 1466595 w 2114642"/>
              <a:gd name="connsiteY68" fmla="*/ 23408 h 225320"/>
              <a:gd name="connsiteX69" fmla="*/ 1452973 w 2114642"/>
              <a:gd name="connsiteY69" fmla="*/ 21569 h 225320"/>
              <a:gd name="connsiteX70" fmla="*/ 1443228 w 2114642"/>
              <a:gd name="connsiteY70" fmla="*/ 26456 h 225320"/>
              <a:gd name="connsiteX71" fmla="*/ 1426076 w 2114642"/>
              <a:gd name="connsiteY71" fmla="*/ 25581 h 225320"/>
              <a:gd name="connsiteX72" fmla="*/ 1426076 w 2114642"/>
              <a:gd name="connsiteY72" fmla="*/ 25575 h 225320"/>
              <a:gd name="connsiteX73" fmla="*/ 1426035 w 2114642"/>
              <a:gd name="connsiteY73" fmla="*/ 25546 h 225320"/>
              <a:gd name="connsiteX74" fmla="*/ 1424696 w 2114642"/>
              <a:gd name="connsiteY74" fmla="*/ 24242 h 225320"/>
              <a:gd name="connsiteX75" fmla="*/ 1424772 w 2114642"/>
              <a:gd name="connsiteY75" fmla="*/ 25164 h 225320"/>
              <a:gd name="connsiteX76" fmla="*/ 1408754 w 2114642"/>
              <a:gd name="connsiteY76" fmla="*/ 28712 h 225320"/>
              <a:gd name="connsiteX77" fmla="*/ 1395144 w 2114642"/>
              <a:gd name="connsiteY77" fmla="*/ 40249 h 225320"/>
              <a:gd name="connsiteX78" fmla="*/ 1387237 w 2114642"/>
              <a:gd name="connsiteY78" fmla="*/ 24371 h 225320"/>
              <a:gd name="connsiteX79" fmla="*/ 1349861 w 2114642"/>
              <a:gd name="connsiteY79" fmla="*/ 31238 h 225320"/>
              <a:gd name="connsiteX80" fmla="*/ 1341714 w 2114642"/>
              <a:gd name="connsiteY80" fmla="*/ 0 h 225320"/>
              <a:gd name="connsiteX81" fmla="*/ 1325613 w 2114642"/>
              <a:gd name="connsiteY81" fmla="*/ 16477 h 225320"/>
              <a:gd name="connsiteX82" fmla="*/ 1327692 w 2114642"/>
              <a:gd name="connsiteY82" fmla="*/ 3842 h 225320"/>
              <a:gd name="connsiteX83" fmla="*/ 1313090 w 2114642"/>
              <a:gd name="connsiteY83" fmla="*/ 8893 h 225320"/>
              <a:gd name="connsiteX84" fmla="*/ 1305459 w 2114642"/>
              <a:gd name="connsiteY84" fmla="*/ 38851 h 225320"/>
              <a:gd name="connsiteX85" fmla="*/ 1308567 w 2114642"/>
              <a:gd name="connsiteY85" fmla="*/ 42369 h 225320"/>
              <a:gd name="connsiteX86" fmla="*/ 1280895 w 2114642"/>
              <a:gd name="connsiteY86" fmla="*/ 45547 h 225320"/>
              <a:gd name="connsiteX87" fmla="*/ 1281264 w 2114642"/>
              <a:gd name="connsiteY87" fmla="*/ 39878 h 225320"/>
              <a:gd name="connsiteX88" fmla="*/ 1270744 w 2114642"/>
              <a:gd name="connsiteY88" fmla="*/ 42751 h 225320"/>
              <a:gd name="connsiteX89" fmla="*/ 1270080 w 2114642"/>
              <a:gd name="connsiteY89" fmla="*/ 35497 h 225320"/>
              <a:gd name="connsiteX90" fmla="*/ 1255061 w 2114642"/>
              <a:gd name="connsiteY90" fmla="*/ 37746 h 225320"/>
              <a:gd name="connsiteX91" fmla="*/ 1257122 w 2114642"/>
              <a:gd name="connsiteY91" fmla="*/ 39702 h 225320"/>
              <a:gd name="connsiteX92" fmla="*/ 1235395 w 2114642"/>
              <a:gd name="connsiteY92" fmla="*/ 39367 h 225320"/>
              <a:gd name="connsiteX93" fmla="*/ 1235635 w 2114642"/>
              <a:gd name="connsiteY93" fmla="*/ 35338 h 225320"/>
              <a:gd name="connsiteX94" fmla="*/ 1179668 w 2114642"/>
              <a:gd name="connsiteY94" fmla="*/ 40566 h 225320"/>
              <a:gd name="connsiteX95" fmla="*/ 1182540 w 2114642"/>
              <a:gd name="connsiteY95" fmla="*/ 32342 h 225320"/>
              <a:gd name="connsiteX96" fmla="*/ 1171615 w 2114642"/>
              <a:gd name="connsiteY96" fmla="*/ 40912 h 225320"/>
              <a:gd name="connsiteX97" fmla="*/ 1171174 w 2114642"/>
              <a:gd name="connsiteY97" fmla="*/ 30809 h 225320"/>
              <a:gd name="connsiteX98" fmla="*/ 1155679 w 2114642"/>
              <a:gd name="connsiteY98" fmla="*/ 22967 h 225320"/>
              <a:gd name="connsiteX99" fmla="*/ 1158199 w 2114642"/>
              <a:gd name="connsiteY99" fmla="*/ 36201 h 225320"/>
              <a:gd name="connsiteX100" fmla="*/ 1148048 w 2114642"/>
              <a:gd name="connsiteY100" fmla="*/ 33411 h 225320"/>
              <a:gd name="connsiteX101" fmla="*/ 1142826 w 2114642"/>
              <a:gd name="connsiteY101" fmla="*/ 9751 h 225320"/>
              <a:gd name="connsiteX102" fmla="*/ 1135219 w 2114642"/>
              <a:gd name="connsiteY102" fmla="*/ 20183 h 225320"/>
              <a:gd name="connsiteX103" fmla="*/ 1133733 w 2114642"/>
              <a:gd name="connsiteY103" fmla="*/ 8500 h 225320"/>
              <a:gd name="connsiteX104" fmla="*/ 1118426 w 2114642"/>
              <a:gd name="connsiteY104" fmla="*/ 13604 h 225320"/>
              <a:gd name="connsiteX105" fmla="*/ 1116775 w 2114642"/>
              <a:gd name="connsiteY105" fmla="*/ 4770 h 225320"/>
              <a:gd name="connsiteX106" fmla="*/ 1100710 w 2114642"/>
              <a:gd name="connsiteY106" fmla="*/ 21246 h 225320"/>
              <a:gd name="connsiteX107" fmla="*/ 1110402 w 2114642"/>
              <a:gd name="connsiteY107" fmla="*/ 13945 h 225320"/>
              <a:gd name="connsiteX108" fmla="*/ 1109221 w 2114642"/>
              <a:gd name="connsiteY108" fmla="*/ 31020 h 225320"/>
              <a:gd name="connsiteX109" fmla="*/ 1088339 w 2114642"/>
              <a:gd name="connsiteY109" fmla="*/ 33922 h 225320"/>
              <a:gd name="connsiteX110" fmla="*/ 1093303 w 2114642"/>
              <a:gd name="connsiteY110" fmla="*/ 28847 h 225320"/>
              <a:gd name="connsiteX111" fmla="*/ 1074271 w 2114642"/>
              <a:gd name="connsiteY111" fmla="*/ 21945 h 225320"/>
              <a:gd name="connsiteX112" fmla="*/ 1074717 w 2114642"/>
              <a:gd name="connsiteY112" fmla="*/ 32066 h 225320"/>
              <a:gd name="connsiteX113" fmla="*/ 1069519 w 2114642"/>
              <a:gd name="connsiteY113" fmla="*/ 24177 h 225320"/>
              <a:gd name="connsiteX114" fmla="*/ 1052637 w 2114642"/>
              <a:gd name="connsiteY114" fmla="*/ 36219 h 225320"/>
              <a:gd name="connsiteX115" fmla="*/ 1053395 w 2114642"/>
              <a:gd name="connsiteY115" fmla="*/ 32001 h 225320"/>
              <a:gd name="connsiteX116" fmla="*/ 1047033 w 2114642"/>
              <a:gd name="connsiteY116" fmla="*/ 34040 h 225320"/>
              <a:gd name="connsiteX117" fmla="*/ 1049036 w 2114642"/>
              <a:gd name="connsiteY117" fmla="*/ 21393 h 225320"/>
              <a:gd name="connsiteX118" fmla="*/ 1042493 w 2114642"/>
              <a:gd name="connsiteY118" fmla="*/ 33429 h 225320"/>
              <a:gd name="connsiteX119" fmla="*/ 1032342 w 2114642"/>
              <a:gd name="connsiteY119" fmla="*/ 30609 h 225320"/>
              <a:gd name="connsiteX120" fmla="*/ 1034821 w 2114642"/>
              <a:gd name="connsiteY120" fmla="*/ 28078 h 225320"/>
              <a:gd name="connsiteX121" fmla="*/ 1001780 w 2114642"/>
              <a:gd name="connsiteY121" fmla="*/ 25023 h 225320"/>
              <a:gd name="connsiteX122" fmla="*/ 1001322 w 2114642"/>
              <a:gd name="connsiteY122" fmla="*/ 14908 h 225320"/>
              <a:gd name="connsiteX123" fmla="*/ 984411 w 2114642"/>
              <a:gd name="connsiteY123" fmla="*/ 26991 h 225320"/>
              <a:gd name="connsiteX124" fmla="*/ 963540 w 2114642"/>
              <a:gd name="connsiteY124" fmla="*/ 14092 h 225320"/>
              <a:gd name="connsiteX125" fmla="*/ 903720 w 2114642"/>
              <a:gd name="connsiteY125" fmla="*/ 21898 h 225320"/>
              <a:gd name="connsiteX126" fmla="*/ 851635 w 2114642"/>
              <a:gd name="connsiteY126" fmla="*/ 8893 h 225320"/>
              <a:gd name="connsiteX127" fmla="*/ 763296 w 2114642"/>
              <a:gd name="connsiteY127" fmla="*/ 27437 h 225320"/>
              <a:gd name="connsiteX128" fmla="*/ 690635 w 2114642"/>
              <a:gd name="connsiteY128" fmla="*/ 22315 h 225320"/>
              <a:gd name="connsiteX129" fmla="*/ 684637 w 2114642"/>
              <a:gd name="connsiteY129" fmla="*/ 31537 h 225320"/>
              <a:gd name="connsiteX130" fmla="*/ 627430 w 2114642"/>
              <a:gd name="connsiteY130" fmla="*/ 20506 h 225320"/>
              <a:gd name="connsiteX131" fmla="*/ 618637 w 2114642"/>
              <a:gd name="connsiteY131" fmla="*/ 26145 h 225320"/>
              <a:gd name="connsiteX132" fmla="*/ 621415 w 2114642"/>
              <a:gd name="connsiteY132" fmla="*/ 34187 h 225320"/>
              <a:gd name="connsiteX133" fmla="*/ 604628 w 2114642"/>
              <a:gd name="connsiteY133" fmla="*/ 23531 h 225320"/>
              <a:gd name="connsiteX134" fmla="*/ 606108 w 2114642"/>
              <a:gd name="connsiteY134" fmla="*/ 22327 h 225320"/>
              <a:gd name="connsiteX135" fmla="*/ 581901 w 2114642"/>
              <a:gd name="connsiteY135" fmla="*/ 17663 h 225320"/>
              <a:gd name="connsiteX136" fmla="*/ 585467 w 2114642"/>
              <a:gd name="connsiteY136" fmla="*/ 30192 h 225320"/>
              <a:gd name="connsiteX137" fmla="*/ 574418 w 2114642"/>
              <a:gd name="connsiteY137" fmla="*/ 28078 h 225320"/>
              <a:gd name="connsiteX138" fmla="*/ 577372 w 2114642"/>
              <a:gd name="connsiteY138" fmla="*/ 25669 h 225320"/>
              <a:gd name="connsiteX139" fmla="*/ 462653 w 2114642"/>
              <a:gd name="connsiteY139" fmla="*/ 39132 h 225320"/>
              <a:gd name="connsiteX140" fmla="*/ 453184 w 2114642"/>
              <a:gd name="connsiteY140" fmla="*/ 31373 h 225320"/>
              <a:gd name="connsiteX141" fmla="*/ 422816 w 2114642"/>
              <a:gd name="connsiteY141" fmla="*/ 40436 h 225320"/>
              <a:gd name="connsiteX142" fmla="*/ 422170 w 2114642"/>
              <a:gd name="connsiteY142" fmla="*/ 43180 h 225320"/>
              <a:gd name="connsiteX143" fmla="*/ 405881 w 2114642"/>
              <a:gd name="connsiteY143" fmla="*/ 41394 h 225320"/>
              <a:gd name="connsiteX144" fmla="*/ 403085 w 2114642"/>
              <a:gd name="connsiteY144" fmla="*/ 40989 h 225320"/>
              <a:gd name="connsiteX145" fmla="*/ 256041 w 2114642"/>
              <a:gd name="connsiteY145" fmla="*/ 34739 h 225320"/>
              <a:gd name="connsiteX146" fmla="*/ 258197 w 2114642"/>
              <a:gd name="connsiteY146" fmla="*/ 39597 h 225320"/>
              <a:gd name="connsiteX147" fmla="*/ 220762 w 2114642"/>
              <a:gd name="connsiteY147" fmla="*/ 36801 h 225320"/>
              <a:gd name="connsiteX148" fmla="*/ 196397 w 2114642"/>
              <a:gd name="connsiteY148" fmla="*/ 49905 h 225320"/>
              <a:gd name="connsiteX149" fmla="*/ 181048 w 2114642"/>
              <a:gd name="connsiteY149" fmla="*/ 42492 h 225320"/>
              <a:gd name="connsiteX150" fmla="*/ 144154 w 2114642"/>
              <a:gd name="connsiteY150" fmla="*/ 54663 h 225320"/>
              <a:gd name="connsiteX151" fmla="*/ 101720 w 2114642"/>
              <a:gd name="connsiteY151" fmla="*/ 52331 h 225320"/>
              <a:gd name="connsiteX152" fmla="*/ 101550 w 2114642"/>
              <a:gd name="connsiteY152" fmla="*/ 53853 h 225320"/>
              <a:gd name="connsiteX153" fmla="*/ 42040 w 2114642"/>
              <a:gd name="connsiteY153" fmla="*/ 51262 h 225320"/>
              <a:gd name="connsiteX154" fmla="*/ 43162 w 2114642"/>
              <a:gd name="connsiteY154" fmla="*/ 48725 h 225320"/>
              <a:gd name="connsiteX155" fmla="*/ 0 w 2114642"/>
              <a:gd name="connsiteY155" fmla="*/ 103482 h 225320"/>
              <a:gd name="connsiteX156" fmla="*/ 12300 w 2114642"/>
              <a:gd name="connsiteY156" fmla="*/ 163732 h 225320"/>
              <a:gd name="connsiteX157" fmla="*/ 49735 w 2114642"/>
              <a:gd name="connsiteY157" fmla="*/ 212662 h 225320"/>
              <a:gd name="connsiteX158" fmla="*/ 151179 w 2114642"/>
              <a:gd name="connsiteY158" fmla="*/ 202053 h 225320"/>
              <a:gd name="connsiteX159" fmla="*/ 232146 w 2114642"/>
              <a:gd name="connsiteY159" fmla="*/ 221185 h 225320"/>
              <a:gd name="connsiteX160" fmla="*/ 429189 w 2114642"/>
              <a:gd name="connsiteY160" fmla="*/ 214712 h 225320"/>
              <a:gd name="connsiteX161" fmla="*/ 443263 w 2114642"/>
              <a:gd name="connsiteY161" fmla="*/ 201120 h 225320"/>
              <a:gd name="connsiteX162" fmla="*/ 573349 w 2114642"/>
              <a:gd name="connsiteY162" fmla="*/ 214512 h 225320"/>
              <a:gd name="connsiteX163" fmla="*/ 574212 w 2114642"/>
              <a:gd name="connsiteY163" fmla="*/ 202811 h 225320"/>
              <a:gd name="connsiteX164" fmla="*/ 588075 w 2114642"/>
              <a:gd name="connsiteY164" fmla="*/ 211411 h 225320"/>
              <a:gd name="connsiteX165" fmla="*/ 908501 w 2114642"/>
              <a:gd name="connsiteY165" fmla="*/ 207980 h 225320"/>
              <a:gd name="connsiteX166" fmla="*/ 954300 w 2114642"/>
              <a:gd name="connsiteY166" fmla="*/ 219346 h 225320"/>
              <a:gd name="connsiteX167" fmla="*/ 1052144 w 2114642"/>
              <a:gd name="connsiteY167" fmla="*/ 206647 h 225320"/>
              <a:gd name="connsiteX168" fmla="*/ 1050934 w 2114642"/>
              <a:gd name="connsiteY168" fmla="*/ 207933 h 225320"/>
              <a:gd name="connsiteX169" fmla="*/ 1066012 w 2114642"/>
              <a:gd name="connsiteY169" fmla="*/ 205678 h 225320"/>
              <a:gd name="connsiteX170" fmla="*/ 1066247 w 2114642"/>
              <a:gd name="connsiteY170" fmla="*/ 208926 h 225320"/>
              <a:gd name="connsiteX171" fmla="*/ 1130867 w 2114642"/>
              <a:gd name="connsiteY171" fmla="*/ 213032 h 225320"/>
              <a:gd name="connsiteX172" fmla="*/ 1129651 w 2114642"/>
              <a:gd name="connsiteY172" fmla="*/ 214307 h 225320"/>
              <a:gd name="connsiteX173" fmla="*/ 1484428 w 2114642"/>
              <a:gd name="connsiteY173" fmla="*/ 210923 h 225320"/>
              <a:gd name="connsiteX174" fmla="*/ 1669899 w 2114642"/>
              <a:gd name="connsiteY174" fmla="*/ 219564 h 225320"/>
              <a:gd name="connsiteX175" fmla="*/ 1823234 w 2114642"/>
              <a:gd name="connsiteY175" fmla="*/ 216997 h 225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</a:cxnLst>
            <a:rect l="l" t="t" r="r" b="b"/>
            <a:pathLst>
              <a:path w="2114642" h="225320">
                <a:moveTo>
                  <a:pt x="1823234" y="216997"/>
                </a:moveTo>
                <a:lnTo>
                  <a:pt x="1808162" y="202782"/>
                </a:lnTo>
                <a:cubicBezTo>
                  <a:pt x="1856551" y="196244"/>
                  <a:pt x="1879131" y="210489"/>
                  <a:pt x="1920549" y="199028"/>
                </a:cubicBezTo>
                <a:lnTo>
                  <a:pt x="1918258" y="202106"/>
                </a:lnTo>
                <a:cubicBezTo>
                  <a:pt x="1924284" y="205396"/>
                  <a:pt x="1927686" y="173477"/>
                  <a:pt x="1994297" y="212462"/>
                </a:cubicBezTo>
                <a:lnTo>
                  <a:pt x="1994297" y="213884"/>
                </a:lnTo>
                <a:cubicBezTo>
                  <a:pt x="1996611" y="213637"/>
                  <a:pt x="1996593" y="210800"/>
                  <a:pt x="2001210" y="214583"/>
                </a:cubicBezTo>
                <a:lnTo>
                  <a:pt x="1989697" y="205877"/>
                </a:lnTo>
                <a:cubicBezTo>
                  <a:pt x="1996593" y="202306"/>
                  <a:pt x="2002626" y="195516"/>
                  <a:pt x="2011819" y="194558"/>
                </a:cubicBezTo>
                <a:cubicBezTo>
                  <a:pt x="2013775" y="196133"/>
                  <a:pt x="2014444" y="199046"/>
                  <a:pt x="2014632" y="201325"/>
                </a:cubicBezTo>
                <a:lnTo>
                  <a:pt x="2037188" y="198946"/>
                </a:lnTo>
                <a:lnTo>
                  <a:pt x="2044102" y="208127"/>
                </a:lnTo>
                <a:cubicBezTo>
                  <a:pt x="2050992" y="203152"/>
                  <a:pt x="2047856" y="183774"/>
                  <a:pt x="2066294" y="194564"/>
                </a:cubicBezTo>
                <a:cubicBezTo>
                  <a:pt x="2059339" y="181119"/>
                  <a:pt x="2075446" y="186499"/>
                  <a:pt x="2073167" y="179656"/>
                </a:cubicBezTo>
                <a:cubicBezTo>
                  <a:pt x="2074095" y="181318"/>
                  <a:pt x="2076209" y="183803"/>
                  <a:pt x="2077913" y="186106"/>
                </a:cubicBezTo>
                <a:cubicBezTo>
                  <a:pt x="2088880" y="184543"/>
                  <a:pt x="2109533" y="180778"/>
                  <a:pt x="2114643" y="173876"/>
                </a:cubicBezTo>
                <a:cubicBezTo>
                  <a:pt x="2114643" y="173876"/>
                  <a:pt x="2071728" y="145569"/>
                  <a:pt x="2060185" y="131196"/>
                </a:cubicBezTo>
                <a:cubicBezTo>
                  <a:pt x="2075628" y="134849"/>
                  <a:pt x="2064256" y="129551"/>
                  <a:pt x="2061213" y="125028"/>
                </a:cubicBezTo>
                <a:lnTo>
                  <a:pt x="2060185" y="128376"/>
                </a:lnTo>
                <a:cubicBezTo>
                  <a:pt x="2050934" y="125092"/>
                  <a:pt x="2050934" y="116610"/>
                  <a:pt x="2046311" y="114255"/>
                </a:cubicBezTo>
                <a:cubicBezTo>
                  <a:pt x="2046311" y="114936"/>
                  <a:pt x="2046452" y="115765"/>
                  <a:pt x="2046581" y="116610"/>
                </a:cubicBezTo>
                <a:lnTo>
                  <a:pt x="2047174" y="115477"/>
                </a:lnTo>
                <a:cubicBezTo>
                  <a:pt x="2047609" y="116975"/>
                  <a:pt x="2047351" y="118014"/>
                  <a:pt x="2046857" y="118860"/>
                </a:cubicBezTo>
                <a:cubicBezTo>
                  <a:pt x="2046969" y="120675"/>
                  <a:pt x="2046540" y="122103"/>
                  <a:pt x="2044026" y="121597"/>
                </a:cubicBezTo>
                <a:lnTo>
                  <a:pt x="2044508" y="120710"/>
                </a:lnTo>
                <a:cubicBezTo>
                  <a:pt x="2040642" y="121944"/>
                  <a:pt x="2033975" y="120617"/>
                  <a:pt x="2031068" y="120012"/>
                </a:cubicBezTo>
                <a:lnTo>
                  <a:pt x="2031009" y="112922"/>
                </a:lnTo>
                <a:cubicBezTo>
                  <a:pt x="2024154" y="126420"/>
                  <a:pt x="1984916" y="92327"/>
                  <a:pt x="1975711" y="91881"/>
                </a:cubicBezTo>
                <a:cubicBezTo>
                  <a:pt x="1966466" y="82941"/>
                  <a:pt x="1954988" y="94090"/>
                  <a:pt x="1943445" y="89619"/>
                </a:cubicBezTo>
                <a:cubicBezTo>
                  <a:pt x="1925042" y="87334"/>
                  <a:pt x="1934241" y="79275"/>
                  <a:pt x="1925001" y="73160"/>
                </a:cubicBezTo>
                <a:cubicBezTo>
                  <a:pt x="1913459" y="68714"/>
                  <a:pt x="1927333" y="81425"/>
                  <a:pt x="1922704" y="81901"/>
                </a:cubicBezTo>
                <a:lnTo>
                  <a:pt x="1908877" y="72039"/>
                </a:lnTo>
                <a:cubicBezTo>
                  <a:pt x="1916913" y="71187"/>
                  <a:pt x="1912548" y="66911"/>
                  <a:pt x="1911080" y="64173"/>
                </a:cubicBezTo>
                <a:cubicBezTo>
                  <a:pt x="1899132" y="62969"/>
                  <a:pt x="1880282" y="49970"/>
                  <a:pt x="1876605" y="64109"/>
                </a:cubicBezTo>
                <a:cubicBezTo>
                  <a:pt x="1860481" y="57336"/>
                  <a:pt x="1860446" y="51668"/>
                  <a:pt x="1853532" y="50969"/>
                </a:cubicBezTo>
                <a:cubicBezTo>
                  <a:pt x="1855852" y="53547"/>
                  <a:pt x="1860446" y="55891"/>
                  <a:pt x="1860487" y="58746"/>
                </a:cubicBezTo>
                <a:cubicBezTo>
                  <a:pt x="1854026" y="52502"/>
                  <a:pt x="1857403" y="60285"/>
                  <a:pt x="1860041" y="61677"/>
                </a:cubicBezTo>
                <a:cubicBezTo>
                  <a:pt x="1850190" y="67821"/>
                  <a:pt x="1808913" y="35890"/>
                  <a:pt x="1806846" y="51421"/>
                </a:cubicBezTo>
                <a:lnTo>
                  <a:pt x="1806846" y="48590"/>
                </a:lnTo>
                <a:cubicBezTo>
                  <a:pt x="1804555" y="60156"/>
                  <a:pt x="1808232" y="71387"/>
                  <a:pt x="1801354" y="77778"/>
                </a:cubicBezTo>
                <a:lnTo>
                  <a:pt x="1796760" y="72608"/>
                </a:lnTo>
                <a:lnTo>
                  <a:pt x="1789846" y="77578"/>
                </a:lnTo>
                <a:cubicBezTo>
                  <a:pt x="1785212" y="73818"/>
                  <a:pt x="1787491" y="70740"/>
                  <a:pt x="1787491" y="69325"/>
                </a:cubicBezTo>
                <a:cubicBezTo>
                  <a:pt x="1776231" y="74664"/>
                  <a:pt x="1760518" y="68291"/>
                  <a:pt x="1746878" y="66740"/>
                </a:cubicBezTo>
                <a:lnTo>
                  <a:pt x="1761322" y="98272"/>
                </a:lnTo>
                <a:cubicBezTo>
                  <a:pt x="1749815" y="90988"/>
                  <a:pt x="1729057" y="76203"/>
                  <a:pt x="1726760" y="86353"/>
                </a:cubicBezTo>
                <a:lnTo>
                  <a:pt x="1719846" y="75757"/>
                </a:lnTo>
                <a:cubicBezTo>
                  <a:pt x="1696773" y="55527"/>
                  <a:pt x="1703740" y="84544"/>
                  <a:pt x="1694529" y="78447"/>
                </a:cubicBezTo>
                <a:lnTo>
                  <a:pt x="1682940" y="66905"/>
                </a:lnTo>
                <a:lnTo>
                  <a:pt x="1694470" y="67104"/>
                </a:lnTo>
                <a:cubicBezTo>
                  <a:pt x="1682940" y="61254"/>
                  <a:pt x="1678329" y="57483"/>
                  <a:pt x="1669136" y="49964"/>
                </a:cubicBezTo>
                <a:cubicBezTo>
                  <a:pt x="1669136" y="50082"/>
                  <a:pt x="1669036" y="50164"/>
                  <a:pt x="1669036" y="50275"/>
                </a:cubicBezTo>
                <a:cubicBezTo>
                  <a:pt x="1669670" y="50757"/>
                  <a:pt x="1670076" y="51303"/>
                  <a:pt x="1670164" y="51997"/>
                </a:cubicBezTo>
                <a:lnTo>
                  <a:pt x="1668554" y="52278"/>
                </a:lnTo>
                <a:cubicBezTo>
                  <a:pt x="1667156" y="58029"/>
                  <a:pt x="1661141" y="61976"/>
                  <a:pt x="1653018" y="61595"/>
                </a:cubicBezTo>
                <a:cubicBezTo>
                  <a:pt x="1641481" y="59973"/>
                  <a:pt x="1632459" y="68479"/>
                  <a:pt x="1614038" y="56261"/>
                </a:cubicBezTo>
                <a:lnTo>
                  <a:pt x="1609444" y="68062"/>
                </a:lnTo>
                <a:lnTo>
                  <a:pt x="1595617" y="61031"/>
                </a:lnTo>
                <a:lnTo>
                  <a:pt x="1595617" y="51638"/>
                </a:lnTo>
                <a:cubicBezTo>
                  <a:pt x="1609168" y="52202"/>
                  <a:pt x="1634667" y="48625"/>
                  <a:pt x="1652084" y="48143"/>
                </a:cubicBezTo>
                <a:lnTo>
                  <a:pt x="1652389" y="43855"/>
                </a:lnTo>
                <a:cubicBezTo>
                  <a:pt x="1642063" y="43867"/>
                  <a:pt x="1630315" y="48032"/>
                  <a:pt x="1623495" y="47092"/>
                </a:cubicBezTo>
                <a:cubicBezTo>
                  <a:pt x="1620164" y="45218"/>
                  <a:pt x="1611653" y="35444"/>
                  <a:pt x="1617832" y="29106"/>
                </a:cubicBezTo>
                <a:lnTo>
                  <a:pt x="1611453" y="38298"/>
                </a:lnTo>
                <a:cubicBezTo>
                  <a:pt x="1576979" y="39350"/>
                  <a:pt x="1576762" y="39802"/>
                  <a:pt x="1540783" y="29164"/>
                </a:cubicBezTo>
                <a:lnTo>
                  <a:pt x="1543908" y="33881"/>
                </a:lnTo>
                <a:cubicBezTo>
                  <a:pt x="1536771" y="36654"/>
                  <a:pt x="1529658" y="39350"/>
                  <a:pt x="1527673" y="31708"/>
                </a:cubicBezTo>
                <a:cubicBezTo>
                  <a:pt x="1506074" y="30157"/>
                  <a:pt x="1483694" y="24236"/>
                  <a:pt x="1469667" y="12335"/>
                </a:cubicBezTo>
                <a:lnTo>
                  <a:pt x="1466595" y="23408"/>
                </a:lnTo>
                <a:cubicBezTo>
                  <a:pt x="1462031" y="22797"/>
                  <a:pt x="1455193" y="6068"/>
                  <a:pt x="1452973" y="21569"/>
                </a:cubicBezTo>
                <a:lnTo>
                  <a:pt x="1443228" y="26456"/>
                </a:lnTo>
                <a:cubicBezTo>
                  <a:pt x="1436996" y="25611"/>
                  <a:pt x="1433172" y="31937"/>
                  <a:pt x="1426076" y="25581"/>
                </a:cubicBezTo>
                <a:cubicBezTo>
                  <a:pt x="1426076" y="25569"/>
                  <a:pt x="1426076" y="25575"/>
                  <a:pt x="1426076" y="25575"/>
                </a:cubicBezTo>
                <a:cubicBezTo>
                  <a:pt x="1426058" y="25546"/>
                  <a:pt x="1426035" y="25546"/>
                  <a:pt x="1426035" y="25546"/>
                </a:cubicBezTo>
                <a:cubicBezTo>
                  <a:pt x="1425600" y="25152"/>
                  <a:pt x="1425136" y="24735"/>
                  <a:pt x="1424696" y="24242"/>
                </a:cubicBezTo>
                <a:cubicBezTo>
                  <a:pt x="1424696" y="24583"/>
                  <a:pt x="1424737" y="24870"/>
                  <a:pt x="1424772" y="25164"/>
                </a:cubicBezTo>
                <a:cubicBezTo>
                  <a:pt x="1410663" y="20271"/>
                  <a:pt x="1424913" y="35085"/>
                  <a:pt x="1408754" y="28712"/>
                </a:cubicBezTo>
                <a:cubicBezTo>
                  <a:pt x="1403567" y="20841"/>
                  <a:pt x="1403021" y="42763"/>
                  <a:pt x="1395144" y="40249"/>
                </a:cubicBezTo>
                <a:lnTo>
                  <a:pt x="1387237" y="24371"/>
                </a:lnTo>
                <a:cubicBezTo>
                  <a:pt x="1372969" y="15261"/>
                  <a:pt x="1370531" y="31185"/>
                  <a:pt x="1349861" y="31238"/>
                </a:cubicBezTo>
                <a:cubicBezTo>
                  <a:pt x="1339934" y="25581"/>
                  <a:pt x="1335141" y="12030"/>
                  <a:pt x="1341714" y="0"/>
                </a:cubicBezTo>
                <a:cubicBezTo>
                  <a:pt x="1332674" y="14562"/>
                  <a:pt x="1337602" y="9492"/>
                  <a:pt x="1325613" y="16477"/>
                </a:cubicBezTo>
                <a:cubicBezTo>
                  <a:pt x="1323769" y="10491"/>
                  <a:pt x="1325043" y="9222"/>
                  <a:pt x="1327692" y="3842"/>
                </a:cubicBezTo>
                <a:cubicBezTo>
                  <a:pt x="1317043" y="-3172"/>
                  <a:pt x="1321120" y="9252"/>
                  <a:pt x="1313090" y="8893"/>
                </a:cubicBezTo>
                <a:cubicBezTo>
                  <a:pt x="1310758" y="20171"/>
                  <a:pt x="1308067" y="38122"/>
                  <a:pt x="1305459" y="38851"/>
                </a:cubicBezTo>
                <a:lnTo>
                  <a:pt x="1308567" y="42369"/>
                </a:lnTo>
                <a:cubicBezTo>
                  <a:pt x="1300067" y="48390"/>
                  <a:pt x="1290780" y="51204"/>
                  <a:pt x="1280895" y="45547"/>
                </a:cubicBezTo>
                <a:lnTo>
                  <a:pt x="1281264" y="39878"/>
                </a:lnTo>
                <a:lnTo>
                  <a:pt x="1270744" y="42751"/>
                </a:lnTo>
                <a:lnTo>
                  <a:pt x="1270080" y="35497"/>
                </a:lnTo>
                <a:lnTo>
                  <a:pt x="1255061" y="37746"/>
                </a:lnTo>
                <a:lnTo>
                  <a:pt x="1257122" y="39702"/>
                </a:lnTo>
                <a:cubicBezTo>
                  <a:pt x="1253592" y="40660"/>
                  <a:pt x="1242014" y="43156"/>
                  <a:pt x="1235395" y="39367"/>
                </a:cubicBezTo>
                <a:lnTo>
                  <a:pt x="1235635" y="35338"/>
                </a:lnTo>
                <a:cubicBezTo>
                  <a:pt x="1216950" y="22768"/>
                  <a:pt x="1201548" y="39238"/>
                  <a:pt x="1179668" y="40566"/>
                </a:cubicBezTo>
                <a:lnTo>
                  <a:pt x="1182540" y="32342"/>
                </a:lnTo>
                <a:cubicBezTo>
                  <a:pt x="1175086" y="24166"/>
                  <a:pt x="1180496" y="45001"/>
                  <a:pt x="1171615" y="40912"/>
                </a:cubicBezTo>
                <a:lnTo>
                  <a:pt x="1171174" y="30809"/>
                </a:lnTo>
                <a:cubicBezTo>
                  <a:pt x="1163350" y="44090"/>
                  <a:pt x="1161065" y="27990"/>
                  <a:pt x="1155679" y="22967"/>
                </a:cubicBezTo>
                <a:lnTo>
                  <a:pt x="1158199" y="36201"/>
                </a:lnTo>
                <a:lnTo>
                  <a:pt x="1148048" y="33411"/>
                </a:lnTo>
                <a:cubicBezTo>
                  <a:pt x="1136870" y="29023"/>
                  <a:pt x="1141193" y="16688"/>
                  <a:pt x="1142826" y="9751"/>
                </a:cubicBezTo>
                <a:lnTo>
                  <a:pt x="1135219" y="20183"/>
                </a:lnTo>
                <a:lnTo>
                  <a:pt x="1133733" y="8500"/>
                </a:lnTo>
                <a:cubicBezTo>
                  <a:pt x="1128171" y="22092"/>
                  <a:pt x="1128171" y="6315"/>
                  <a:pt x="1118426" y="13604"/>
                </a:cubicBezTo>
                <a:cubicBezTo>
                  <a:pt x="1117627" y="9187"/>
                  <a:pt x="1120088" y="6649"/>
                  <a:pt x="1116775" y="4770"/>
                </a:cubicBezTo>
                <a:lnTo>
                  <a:pt x="1100710" y="21246"/>
                </a:lnTo>
                <a:lnTo>
                  <a:pt x="1110402" y="13945"/>
                </a:lnTo>
                <a:lnTo>
                  <a:pt x="1109221" y="31020"/>
                </a:lnTo>
                <a:cubicBezTo>
                  <a:pt x="1099130" y="43979"/>
                  <a:pt x="1095546" y="29158"/>
                  <a:pt x="1088339" y="33922"/>
                </a:cubicBezTo>
                <a:lnTo>
                  <a:pt x="1093303" y="28847"/>
                </a:lnTo>
                <a:cubicBezTo>
                  <a:pt x="1081537" y="32994"/>
                  <a:pt x="1080909" y="25728"/>
                  <a:pt x="1074271" y="21945"/>
                </a:cubicBezTo>
                <a:cubicBezTo>
                  <a:pt x="1076333" y="25117"/>
                  <a:pt x="1079481" y="29834"/>
                  <a:pt x="1074717" y="32066"/>
                </a:cubicBezTo>
                <a:cubicBezTo>
                  <a:pt x="1071222" y="33006"/>
                  <a:pt x="1072820" y="26063"/>
                  <a:pt x="1069519" y="24177"/>
                </a:cubicBezTo>
                <a:cubicBezTo>
                  <a:pt x="1068726" y="35555"/>
                  <a:pt x="1060291" y="41576"/>
                  <a:pt x="1052637" y="36219"/>
                </a:cubicBezTo>
                <a:cubicBezTo>
                  <a:pt x="1052731" y="34598"/>
                  <a:pt x="1052895" y="33035"/>
                  <a:pt x="1053395" y="32001"/>
                </a:cubicBezTo>
                <a:cubicBezTo>
                  <a:pt x="1051445" y="33846"/>
                  <a:pt x="1050434" y="36777"/>
                  <a:pt x="1047033" y="34040"/>
                </a:cubicBezTo>
                <a:lnTo>
                  <a:pt x="1049036" y="21393"/>
                </a:lnTo>
                <a:lnTo>
                  <a:pt x="1042493" y="33429"/>
                </a:lnTo>
                <a:cubicBezTo>
                  <a:pt x="1038134" y="29969"/>
                  <a:pt x="1031773" y="39138"/>
                  <a:pt x="1032342" y="30609"/>
                </a:cubicBezTo>
                <a:lnTo>
                  <a:pt x="1034821" y="28078"/>
                </a:lnTo>
                <a:lnTo>
                  <a:pt x="1001780" y="25023"/>
                </a:lnTo>
                <a:lnTo>
                  <a:pt x="1001322" y="14908"/>
                </a:lnTo>
                <a:cubicBezTo>
                  <a:pt x="998056" y="28824"/>
                  <a:pt x="983330" y="9616"/>
                  <a:pt x="984411" y="26991"/>
                </a:cubicBezTo>
                <a:cubicBezTo>
                  <a:pt x="978178" y="17522"/>
                  <a:pt x="959875" y="33687"/>
                  <a:pt x="963540" y="14092"/>
                </a:cubicBezTo>
                <a:cubicBezTo>
                  <a:pt x="941836" y="12582"/>
                  <a:pt x="930106" y="31432"/>
                  <a:pt x="903720" y="21898"/>
                </a:cubicBezTo>
                <a:cubicBezTo>
                  <a:pt x="894321" y="5263"/>
                  <a:pt x="868570" y="10649"/>
                  <a:pt x="851635" y="8893"/>
                </a:cubicBezTo>
                <a:cubicBezTo>
                  <a:pt x="818529" y="15848"/>
                  <a:pt x="797136" y="22110"/>
                  <a:pt x="763296" y="27437"/>
                </a:cubicBezTo>
                <a:cubicBezTo>
                  <a:pt x="742948" y="4223"/>
                  <a:pt x="712533" y="35426"/>
                  <a:pt x="690635" y="22315"/>
                </a:cubicBezTo>
                <a:lnTo>
                  <a:pt x="684637" y="31537"/>
                </a:lnTo>
                <a:cubicBezTo>
                  <a:pt x="670082" y="16858"/>
                  <a:pt x="647854" y="34821"/>
                  <a:pt x="627430" y="20506"/>
                </a:cubicBezTo>
                <a:cubicBezTo>
                  <a:pt x="622426" y="24542"/>
                  <a:pt x="619800" y="25816"/>
                  <a:pt x="618637" y="26145"/>
                </a:cubicBezTo>
                <a:cubicBezTo>
                  <a:pt x="619565" y="26586"/>
                  <a:pt x="620969" y="28336"/>
                  <a:pt x="621415" y="34187"/>
                </a:cubicBezTo>
                <a:cubicBezTo>
                  <a:pt x="615588" y="30075"/>
                  <a:pt x="603788" y="35220"/>
                  <a:pt x="604628" y="23531"/>
                </a:cubicBezTo>
                <a:lnTo>
                  <a:pt x="606108" y="22327"/>
                </a:lnTo>
                <a:cubicBezTo>
                  <a:pt x="606965" y="10632"/>
                  <a:pt x="588410" y="27790"/>
                  <a:pt x="581901" y="17663"/>
                </a:cubicBezTo>
                <a:lnTo>
                  <a:pt x="585467" y="30192"/>
                </a:lnTo>
                <a:lnTo>
                  <a:pt x="574418" y="28078"/>
                </a:lnTo>
                <a:lnTo>
                  <a:pt x="577372" y="25669"/>
                </a:lnTo>
                <a:cubicBezTo>
                  <a:pt x="529394" y="53477"/>
                  <a:pt x="507713" y="13733"/>
                  <a:pt x="462653" y="39132"/>
                </a:cubicBezTo>
                <a:cubicBezTo>
                  <a:pt x="468627" y="25464"/>
                  <a:pt x="453772" y="46310"/>
                  <a:pt x="453184" y="31373"/>
                </a:cubicBezTo>
                <a:cubicBezTo>
                  <a:pt x="441824" y="12582"/>
                  <a:pt x="432132" y="35426"/>
                  <a:pt x="422816" y="40436"/>
                </a:cubicBezTo>
                <a:cubicBezTo>
                  <a:pt x="422816" y="41171"/>
                  <a:pt x="422704" y="42028"/>
                  <a:pt x="422170" y="43180"/>
                </a:cubicBezTo>
                <a:lnTo>
                  <a:pt x="405881" y="41394"/>
                </a:lnTo>
                <a:cubicBezTo>
                  <a:pt x="415608" y="22503"/>
                  <a:pt x="394157" y="57060"/>
                  <a:pt x="403085" y="40989"/>
                </a:cubicBezTo>
                <a:cubicBezTo>
                  <a:pt x="360616" y="26862"/>
                  <a:pt x="305201" y="41253"/>
                  <a:pt x="256041" y="34739"/>
                </a:cubicBezTo>
                <a:lnTo>
                  <a:pt x="258197" y="39597"/>
                </a:lnTo>
                <a:cubicBezTo>
                  <a:pt x="245727" y="38668"/>
                  <a:pt x="230219" y="44566"/>
                  <a:pt x="220762" y="36801"/>
                </a:cubicBezTo>
                <a:cubicBezTo>
                  <a:pt x="211293" y="29059"/>
                  <a:pt x="200068" y="49136"/>
                  <a:pt x="196397" y="49905"/>
                </a:cubicBezTo>
                <a:cubicBezTo>
                  <a:pt x="186029" y="58270"/>
                  <a:pt x="176596" y="41641"/>
                  <a:pt x="181048" y="42492"/>
                </a:cubicBezTo>
                <a:cubicBezTo>
                  <a:pt x="169958" y="44813"/>
                  <a:pt x="159538" y="62065"/>
                  <a:pt x="144154" y="54663"/>
                </a:cubicBezTo>
                <a:cubicBezTo>
                  <a:pt x="138896" y="38651"/>
                  <a:pt x="102178" y="70376"/>
                  <a:pt x="101720" y="52331"/>
                </a:cubicBezTo>
                <a:lnTo>
                  <a:pt x="101550" y="53853"/>
                </a:lnTo>
                <a:cubicBezTo>
                  <a:pt x="81848" y="41147"/>
                  <a:pt x="63257" y="62764"/>
                  <a:pt x="42040" y="51262"/>
                </a:cubicBezTo>
                <a:cubicBezTo>
                  <a:pt x="42040" y="51262"/>
                  <a:pt x="42445" y="49935"/>
                  <a:pt x="43162" y="48725"/>
                </a:cubicBezTo>
                <a:lnTo>
                  <a:pt x="0" y="103482"/>
                </a:lnTo>
                <a:lnTo>
                  <a:pt x="12300" y="163732"/>
                </a:lnTo>
                <a:lnTo>
                  <a:pt x="49735" y="212662"/>
                </a:lnTo>
                <a:lnTo>
                  <a:pt x="151179" y="202053"/>
                </a:lnTo>
                <a:lnTo>
                  <a:pt x="232146" y="221185"/>
                </a:lnTo>
                <a:lnTo>
                  <a:pt x="429189" y="214712"/>
                </a:lnTo>
                <a:lnTo>
                  <a:pt x="443263" y="201120"/>
                </a:lnTo>
                <a:cubicBezTo>
                  <a:pt x="481985" y="224886"/>
                  <a:pt x="531637" y="197548"/>
                  <a:pt x="573349" y="214512"/>
                </a:cubicBezTo>
                <a:lnTo>
                  <a:pt x="574212" y="202811"/>
                </a:lnTo>
                <a:cubicBezTo>
                  <a:pt x="585966" y="202118"/>
                  <a:pt x="585167" y="209367"/>
                  <a:pt x="588075" y="211411"/>
                </a:cubicBezTo>
                <a:cubicBezTo>
                  <a:pt x="697466" y="208820"/>
                  <a:pt x="810082" y="193231"/>
                  <a:pt x="908501" y="207980"/>
                </a:cubicBezTo>
                <a:cubicBezTo>
                  <a:pt x="917987" y="215716"/>
                  <a:pt x="946858" y="211164"/>
                  <a:pt x="954300" y="219346"/>
                </a:cubicBezTo>
                <a:cubicBezTo>
                  <a:pt x="986267" y="205032"/>
                  <a:pt x="1020136" y="205173"/>
                  <a:pt x="1052144" y="206647"/>
                </a:cubicBezTo>
                <a:lnTo>
                  <a:pt x="1050934" y="207933"/>
                </a:lnTo>
                <a:lnTo>
                  <a:pt x="1066012" y="205678"/>
                </a:lnTo>
                <a:cubicBezTo>
                  <a:pt x="1066652" y="206635"/>
                  <a:pt x="1066729" y="208027"/>
                  <a:pt x="1066247" y="208926"/>
                </a:cubicBezTo>
                <a:cubicBezTo>
                  <a:pt x="1083252" y="198564"/>
                  <a:pt x="1110043" y="208814"/>
                  <a:pt x="1130867" y="213032"/>
                </a:cubicBezTo>
                <a:lnTo>
                  <a:pt x="1129651" y="214307"/>
                </a:lnTo>
                <a:cubicBezTo>
                  <a:pt x="1251143" y="216433"/>
                  <a:pt x="1363935" y="194594"/>
                  <a:pt x="1484428" y="210923"/>
                </a:cubicBezTo>
                <a:cubicBezTo>
                  <a:pt x="1540448" y="230014"/>
                  <a:pt x="1605626" y="203663"/>
                  <a:pt x="1669899" y="219564"/>
                </a:cubicBezTo>
                <a:cubicBezTo>
                  <a:pt x="1681706" y="231212"/>
                  <a:pt x="1811745" y="222472"/>
                  <a:pt x="1823234" y="216997"/>
                </a:cubicBezTo>
                <a:close/>
              </a:path>
            </a:pathLst>
          </a:custGeom>
          <a:solidFill>
            <a:srgbClr val="FFFA8F"/>
          </a:solidFill>
          <a:ln w="5874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9" name="フリーフォーム: 図形 8">
            <a:extLst>
              <a:ext uri="{FF2B5EF4-FFF2-40B4-BE49-F238E27FC236}">
                <a16:creationId xmlns:a16="http://schemas.microsoft.com/office/drawing/2014/main" id="{DB6632E5-6052-5A9A-5A00-749EB4E8F28F}"/>
              </a:ext>
            </a:extLst>
          </p:cNvPr>
          <p:cNvSpPr/>
          <p:nvPr/>
        </p:nvSpPr>
        <p:spPr>
          <a:xfrm>
            <a:off x="1013139" y="5026213"/>
            <a:ext cx="396561" cy="207950"/>
          </a:xfrm>
          <a:custGeom>
            <a:avLst/>
            <a:gdLst>
              <a:gd name="connsiteX0" fmla="*/ 1823234 w 2114642"/>
              <a:gd name="connsiteY0" fmla="*/ 216997 h 225320"/>
              <a:gd name="connsiteX1" fmla="*/ 1808162 w 2114642"/>
              <a:gd name="connsiteY1" fmla="*/ 202782 h 225320"/>
              <a:gd name="connsiteX2" fmla="*/ 1920549 w 2114642"/>
              <a:gd name="connsiteY2" fmla="*/ 199028 h 225320"/>
              <a:gd name="connsiteX3" fmla="*/ 1918258 w 2114642"/>
              <a:gd name="connsiteY3" fmla="*/ 202106 h 225320"/>
              <a:gd name="connsiteX4" fmla="*/ 1994297 w 2114642"/>
              <a:gd name="connsiteY4" fmla="*/ 212462 h 225320"/>
              <a:gd name="connsiteX5" fmla="*/ 1994297 w 2114642"/>
              <a:gd name="connsiteY5" fmla="*/ 213884 h 225320"/>
              <a:gd name="connsiteX6" fmla="*/ 2001210 w 2114642"/>
              <a:gd name="connsiteY6" fmla="*/ 214583 h 225320"/>
              <a:gd name="connsiteX7" fmla="*/ 1989697 w 2114642"/>
              <a:gd name="connsiteY7" fmla="*/ 205877 h 225320"/>
              <a:gd name="connsiteX8" fmla="*/ 2011819 w 2114642"/>
              <a:gd name="connsiteY8" fmla="*/ 194558 h 225320"/>
              <a:gd name="connsiteX9" fmla="*/ 2014632 w 2114642"/>
              <a:gd name="connsiteY9" fmla="*/ 201325 h 225320"/>
              <a:gd name="connsiteX10" fmla="*/ 2037188 w 2114642"/>
              <a:gd name="connsiteY10" fmla="*/ 198946 h 225320"/>
              <a:gd name="connsiteX11" fmla="*/ 2044102 w 2114642"/>
              <a:gd name="connsiteY11" fmla="*/ 208127 h 225320"/>
              <a:gd name="connsiteX12" fmla="*/ 2066294 w 2114642"/>
              <a:gd name="connsiteY12" fmla="*/ 194564 h 225320"/>
              <a:gd name="connsiteX13" fmla="*/ 2073167 w 2114642"/>
              <a:gd name="connsiteY13" fmla="*/ 179656 h 225320"/>
              <a:gd name="connsiteX14" fmla="*/ 2077913 w 2114642"/>
              <a:gd name="connsiteY14" fmla="*/ 186106 h 225320"/>
              <a:gd name="connsiteX15" fmla="*/ 2114643 w 2114642"/>
              <a:gd name="connsiteY15" fmla="*/ 173876 h 225320"/>
              <a:gd name="connsiteX16" fmla="*/ 2060185 w 2114642"/>
              <a:gd name="connsiteY16" fmla="*/ 131196 h 225320"/>
              <a:gd name="connsiteX17" fmla="*/ 2061213 w 2114642"/>
              <a:gd name="connsiteY17" fmla="*/ 125028 h 225320"/>
              <a:gd name="connsiteX18" fmla="*/ 2060185 w 2114642"/>
              <a:gd name="connsiteY18" fmla="*/ 128376 h 225320"/>
              <a:gd name="connsiteX19" fmla="*/ 2046311 w 2114642"/>
              <a:gd name="connsiteY19" fmla="*/ 114255 h 225320"/>
              <a:gd name="connsiteX20" fmla="*/ 2046581 w 2114642"/>
              <a:gd name="connsiteY20" fmla="*/ 116610 h 225320"/>
              <a:gd name="connsiteX21" fmla="*/ 2047174 w 2114642"/>
              <a:gd name="connsiteY21" fmla="*/ 115477 h 225320"/>
              <a:gd name="connsiteX22" fmla="*/ 2046857 w 2114642"/>
              <a:gd name="connsiteY22" fmla="*/ 118860 h 225320"/>
              <a:gd name="connsiteX23" fmla="*/ 2044026 w 2114642"/>
              <a:gd name="connsiteY23" fmla="*/ 121597 h 225320"/>
              <a:gd name="connsiteX24" fmla="*/ 2044508 w 2114642"/>
              <a:gd name="connsiteY24" fmla="*/ 120710 h 225320"/>
              <a:gd name="connsiteX25" fmla="*/ 2031068 w 2114642"/>
              <a:gd name="connsiteY25" fmla="*/ 120012 h 225320"/>
              <a:gd name="connsiteX26" fmla="*/ 2031009 w 2114642"/>
              <a:gd name="connsiteY26" fmla="*/ 112922 h 225320"/>
              <a:gd name="connsiteX27" fmla="*/ 1975711 w 2114642"/>
              <a:gd name="connsiteY27" fmla="*/ 91881 h 225320"/>
              <a:gd name="connsiteX28" fmla="*/ 1943445 w 2114642"/>
              <a:gd name="connsiteY28" fmla="*/ 89619 h 225320"/>
              <a:gd name="connsiteX29" fmla="*/ 1925001 w 2114642"/>
              <a:gd name="connsiteY29" fmla="*/ 73160 h 225320"/>
              <a:gd name="connsiteX30" fmla="*/ 1922704 w 2114642"/>
              <a:gd name="connsiteY30" fmla="*/ 81901 h 225320"/>
              <a:gd name="connsiteX31" fmla="*/ 1908877 w 2114642"/>
              <a:gd name="connsiteY31" fmla="*/ 72039 h 225320"/>
              <a:gd name="connsiteX32" fmla="*/ 1911080 w 2114642"/>
              <a:gd name="connsiteY32" fmla="*/ 64173 h 225320"/>
              <a:gd name="connsiteX33" fmla="*/ 1876605 w 2114642"/>
              <a:gd name="connsiteY33" fmla="*/ 64109 h 225320"/>
              <a:gd name="connsiteX34" fmla="*/ 1853532 w 2114642"/>
              <a:gd name="connsiteY34" fmla="*/ 50969 h 225320"/>
              <a:gd name="connsiteX35" fmla="*/ 1860487 w 2114642"/>
              <a:gd name="connsiteY35" fmla="*/ 58746 h 225320"/>
              <a:gd name="connsiteX36" fmla="*/ 1860041 w 2114642"/>
              <a:gd name="connsiteY36" fmla="*/ 61677 h 225320"/>
              <a:gd name="connsiteX37" fmla="*/ 1806846 w 2114642"/>
              <a:gd name="connsiteY37" fmla="*/ 51421 h 225320"/>
              <a:gd name="connsiteX38" fmla="*/ 1806846 w 2114642"/>
              <a:gd name="connsiteY38" fmla="*/ 48590 h 225320"/>
              <a:gd name="connsiteX39" fmla="*/ 1801354 w 2114642"/>
              <a:gd name="connsiteY39" fmla="*/ 77778 h 225320"/>
              <a:gd name="connsiteX40" fmla="*/ 1796760 w 2114642"/>
              <a:gd name="connsiteY40" fmla="*/ 72608 h 225320"/>
              <a:gd name="connsiteX41" fmla="*/ 1789846 w 2114642"/>
              <a:gd name="connsiteY41" fmla="*/ 77578 h 225320"/>
              <a:gd name="connsiteX42" fmla="*/ 1787491 w 2114642"/>
              <a:gd name="connsiteY42" fmla="*/ 69325 h 225320"/>
              <a:gd name="connsiteX43" fmla="*/ 1746878 w 2114642"/>
              <a:gd name="connsiteY43" fmla="*/ 66740 h 225320"/>
              <a:gd name="connsiteX44" fmla="*/ 1761322 w 2114642"/>
              <a:gd name="connsiteY44" fmla="*/ 98272 h 225320"/>
              <a:gd name="connsiteX45" fmla="*/ 1726760 w 2114642"/>
              <a:gd name="connsiteY45" fmla="*/ 86353 h 225320"/>
              <a:gd name="connsiteX46" fmla="*/ 1719846 w 2114642"/>
              <a:gd name="connsiteY46" fmla="*/ 75757 h 225320"/>
              <a:gd name="connsiteX47" fmla="*/ 1694529 w 2114642"/>
              <a:gd name="connsiteY47" fmla="*/ 78447 h 225320"/>
              <a:gd name="connsiteX48" fmla="*/ 1682940 w 2114642"/>
              <a:gd name="connsiteY48" fmla="*/ 66905 h 225320"/>
              <a:gd name="connsiteX49" fmla="*/ 1694470 w 2114642"/>
              <a:gd name="connsiteY49" fmla="*/ 67104 h 225320"/>
              <a:gd name="connsiteX50" fmla="*/ 1669136 w 2114642"/>
              <a:gd name="connsiteY50" fmla="*/ 49964 h 225320"/>
              <a:gd name="connsiteX51" fmla="*/ 1669036 w 2114642"/>
              <a:gd name="connsiteY51" fmla="*/ 50275 h 225320"/>
              <a:gd name="connsiteX52" fmla="*/ 1670164 w 2114642"/>
              <a:gd name="connsiteY52" fmla="*/ 51997 h 225320"/>
              <a:gd name="connsiteX53" fmla="*/ 1668554 w 2114642"/>
              <a:gd name="connsiteY53" fmla="*/ 52278 h 225320"/>
              <a:gd name="connsiteX54" fmla="*/ 1653018 w 2114642"/>
              <a:gd name="connsiteY54" fmla="*/ 61595 h 225320"/>
              <a:gd name="connsiteX55" fmla="*/ 1614038 w 2114642"/>
              <a:gd name="connsiteY55" fmla="*/ 56261 h 225320"/>
              <a:gd name="connsiteX56" fmla="*/ 1609444 w 2114642"/>
              <a:gd name="connsiteY56" fmla="*/ 68062 h 225320"/>
              <a:gd name="connsiteX57" fmla="*/ 1595617 w 2114642"/>
              <a:gd name="connsiteY57" fmla="*/ 61031 h 225320"/>
              <a:gd name="connsiteX58" fmla="*/ 1595617 w 2114642"/>
              <a:gd name="connsiteY58" fmla="*/ 51638 h 225320"/>
              <a:gd name="connsiteX59" fmla="*/ 1652084 w 2114642"/>
              <a:gd name="connsiteY59" fmla="*/ 48143 h 225320"/>
              <a:gd name="connsiteX60" fmla="*/ 1652389 w 2114642"/>
              <a:gd name="connsiteY60" fmla="*/ 43855 h 225320"/>
              <a:gd name="connsiteX61" fmla="*/ 1623495 w 2114642"/>
              <a:gd name="connsiteY61" fmla="*/ 47092 h 225320"/>
              <a:gd name="connsiteX62" fmla="*/ 1617832 w 2114642"/>
              <a:gd name="connsiteY62" fmla="*/ 29106 h 225320"/>
              <a:gd name="connsiteX63" fmla="*/ 1611453 w 2114642"/>
              <a:gd name="connsiteY63" fmla="*/ 38298 h 225320"/>
              <a:gd name="connsiteX64" fmla="*/ 1540783 w 2114642"/>
              <a:gd name="connsiteY64" fmla="*/ 29164 h 225320"/>
              <a:gd name="connsiteX65" fmla="*/ 1543908 w 2114642"/>
              <a:gd name="connsiteY65" fmla="*/ 33881 h 225320"/>
              <a:gd name="connsiteX66" fmla="*/ 1527673 w 2114642"/>
              <a:gd name="connsiteY66" fmla="*/ 31708 h 225320"/>
              <a:gd name="connsiteX67" fmla="*/ 1469667 w 2114642"/>
              <a:gd name="connsiteY67" fmla="*/ 12335 h 225320"/>
              <a:gd name="connsiteX68" fmla="*/ 1466595 w 2114642"/>
              <a:gd name="connsiteY68" fmla="*/ 23408 h 225320"/>
              <a:gd name="connsiteX69" fmla="*/ 1452973 w 2114642"/>
              <a:gd name="connsiteY69" fmla="*/ 21569 h 225320"/>
              <a:gd name="connsiteX70" fmla="*/ 1443228 w 2114642"/>
              <a:gd name="connsiteY70" fmla="*/ 26456 h 225320"/>
              <a:gd name="connsiteX71" fmla="*/ 1426076 w 2114642"/>
              <a:gd name="connsiteY71" fmla="*/ 25581 h 225320"/>
              <a:gd name="connsiteX72" fmla="*/ 1426076 w 2114642"/>
              <a:gd name="connsiteY72" fmla="*/ 25575 h 225320"/>
              <a:gd name="connsiteX73" fmla="*/ 1426035 w 2114642"/>
              <a:gd name="connsiteY73" fmla="*/ 25546 h 225320"/>
              <a:gd name="connsiteX74" fmla="*/ 1424696 w 2114642"/>
              <a:gd name="connsiteY74" fmla="*/ 24242 h 225320"/>
              <a:gd name="connsiteX75" fmla="*/ 1424772 w 2114642"/>
              <a:gd name="connsiteY75" fmla="*/ 25164 h 225320"/>
              <a:gd name="connsiteX76" fmla="*/ 1408754 w 2114642"/>
              <a:gd name="connsiteY76" fmla="*/ 28712 h 225320"/>
              <a:gd name="connsiteX77" fmla="*/ 1395144 w 2114642"/>
              <a:gd name="connsiteY77" fmla="*/ 40249 h 225320"/>
              <a:gd name="connsiteX78" fmla="*/ 1387237 w 2114642"/>
              <a:gd name="connsiteY78" fmla="*/ 24371 h 225320"/>
              <a:gd name="connsiteX79" fmla="*/ 1349861 w 2114642"/>
              <a:gd name="connsiteY79" fmla="*/ 31238 h 225320"/>
              <a:gd name="connsiteX80" fmla="*/ 1341714 w 2114642"/>
              <a:gd name="connsiteY80" fmla="*/ 0 h 225320"/>
              <a:gd name="connsiteX81" fmla="*/ 1325613 w 2114642"/>
              <a:gd name="connsiteY81" fmla="*/ 16477 h 225320"/>
              <a:gd name="connsiteX82" fmla="*/ 1327692 w 2114642"/>
              <a:gd name="connsiteY82" fmla="*/ 3842 h 225320"/>
              <a:gd name="connsiteX83" fmla="*/ 1313090 w 2114642"/>
              <a:gd name="connsiteY83" fmla="*/ 8893 h 225320"/>
              <a:gd name="connsiteX84" fmla="*/ 1305459 w 2114642"/>
              <a:gd name="connsiteY84" fmla="*/ 38851 h 225320"/>
              <a:gd name="connsiteX85" fmla="*/ 1308567 w 2114642"/>
              <a:gd name="connsiteY85" fmla="*/ 42369 h 225320"/>
              <a:gd name="connsiteX86" fmla="*/ 1280895 w 2114642"/>
              <a:gd name="connsiteY86" fmla="*/ 45547 h 225320"/>
              <a:gd name="connsiteX87" fmla="*/ 1281264 w 2114642"/>
              <a:gd name="connsiteY87" fmla="*/ 39878 h 225320"/>
              <a:gd name="connsiteX88" fmla="*/ 1270744 w 2114642"/>
              <a:gd name="connsiteY88" fmla="*/ 42751 h 225320"/>
              <a:gd name="connsiteX89" fmla="*/ 1270080 w 2114642"/>
              <a:gd name="connsiteY89" fmla="*/ 35497 h 225320"/>
              <a:gd name="connsiteX90" fmla="*/ 1255061 w 2114642"/>
              <a:gd name="connsiteY90" fmla="*/ 37746 h 225320"/>
              <a:gd name="connsiteX91" fmla="*/ 1257122 w 2114642"/>
              <a:gd name="connsiteY91" fmla="*/ 39702 h 225320"/>
              <a:gd name="connsiteX92" fmla="*/ 1235395 w 2114642"/>
              <a:gd name="connsiteY92" fmla="*/ 39367 h 225320"/>
              <a:gd name="connsiteX93" fmla="*/ 1235635 w 2114642"/>
              <a:gd name="connsiteY93" fmla="*/ 35338 h 225320"/>
              <a:gd name="connsiteX94" fmla="*/ 1179668 w 2114642"/>
              <a:gd name="connsiteY94" fmla="*/ 40566 h 225320"/>
              <a:gd name="connsiteX95" fmla="*/ 1182540 w 2114642"/>
              <a:gd name="connsiteY95" fmla="*/ 32342 h 225320"/>
              <a:gd name="connsiteX96" fmla="*/ 1171615 w 2114642"/>
              <a:gd name="connsiteY96" fmla="*/ 40912 h 225320"/>
              <a:gd name="connsiteX97" fmla="*/ 1171174 w 2114642"/>
              <a:gd name="connsiteY97" fmla="*/ 30809 h 225320"/>
              <a:gd name="connsiteX98" fmla="*/ 1155679 w 2114642"/>
              <a:gd name="connsiteY98" fmla="*/ 22967 h 225320"/>
              <a:gd name="connsiteX99" fmla="*/ 1158199 w 2114642"/>
              <a:gd name="connsiteY99" fmla="*/ 36201 h 225320"/>
              <a:gd name="connsiteX100" fmla="*/ 1148048 w 2114642"/>
              <a:gd name="connsiteY100" fmla="*/ 33411 h 225320"/>
              <a:gd name="connsiteX101" fmla="*/ 1142826 w 2114642"/>
              <a:gd name="connsiteY101" fmla="*/ 9751 h 225320"/>
              <a:gd name="connsiteX102" fmla="*/ 1135219 w 2114642"/>
              <a:gd name="connsiteY102" fmla="*/ 20183 h 225320"/>
              <a:gd name="connsiteX103" fmla="*/ 1133733 w 2114642"/>
              <a:gd name="connsiteY103" fmla="*/ 8500 h 225320"/>
              <a:gd name="connsiteX104" fmla="*/ 1118426 w 2114642"/>
              <a:gd name="connsiteY104" fmla="*/ 13604 h 225320"/>
              <a:gd name="connsiteX105" fmla="*/ 1116775 w 2114642"/>
              <a:gd name="connsiteY105" fmla="*/ 4770 h 225320"/>
              <a:gd name="connsiteX106" fmla="*/ 1100710 w 2114642"/>
              <a:gd name="connsiteY106" fmla="*/ 21246 h 225320"/>
              <a:gd name="connsiteX107" fmla="*/ 1110402 w 2114642"/>
              <a:gd name="connsiteY107" fmla="*/ 13945 h 225320"/>
              <a:gd name="connsiteX108" fmla="*/ 1109221 w 2114642"/>
              <a:gd name="connsiteY108" fmla="*/ 31020 h 225320"/>
              <a:gd name="connsiteX109" fmla="*/ 1088339 w 2114642"/>
              <a:gd name="connsiteY109" fmla="*/ 33922 h 225320"/>
              <a:gd name="connsiteX110" fmla="*/ 1093303 w 2114642"/>
              <a:gd name="connsiteY110" fmla="*/ 28847 h 225320"/>
              <a:gd name="connsiteX111" fmla="*/ 1074271 w 2114642"/>
              <a:gd name="connsiteY111" fmla="*/ 21945 h 225320"/>
              <a:gd name="connsiteX112" fmla="*/ 1074717 w 2114642"/>
              <a:gd name="connsiteY112" fmla="*/ 32066 h 225320"/>
              <a:gd name="connsiteX113" fmla="*/ 1069519 w 2114642"/>
              <a:gd name="connsiteY113" fmla="*/ 24177 h 225320"/>
              <a:gd name="connsiteX114" fmla="*/ 1052637 w 2114642"/>
              <a:gd name="connsiteY114" fmla="*/ 36219 h 225320"/>
              <a:gd name="connsiteX115" fmla="*/ 1053395 w 2114642"/>
              <a:gd name="connsiteY115" fmla="*/ 32001 h 225320"/>
              <a:gd name="connsiteX116" fmla="*/ 1047033 w 2114642"/>
              <a:gd name="connsiteY116" fmla="*/ 34040 h 225320"/>
              <a:gd name="connsiteX117" fmla="*/ 1049036 w 2114642"/>
              <a:gd name="connsiteY117" fmla="*/ 21393 h 225320"/>
              <a:gd name="connsiteX118" fmla="*/ 1042493 w 2114642"/>
              <a:gd name="connsiteY118" fmla="*/ 33429 h 225320"/>
              <a:gd name="connsiteX119" fmla="*/ 1032342 w 2114642"/>
              <a:gd name="connsiteY119" fmla="*/ 30609 h 225320"/>
              <a:gd name="connsiteX120" fmla="*/ 1034821 w 2114642"/>
              <a:gd name="connsiteY120" fmla="*/ 28078 h 225320"/>
              <a:gd name="connsiteX121" fmla="*/ 1001780 w 2114642"/>
              <a:gd name="connsiteY121" fmla="*/ 25023 h 225320"/>
              <a:gd name="connsiteX122" fmla="*/ 1001322 w 2114642"/>
              <a:gd name="connsiteY122" fmla="*/ 14908 h 225320"/>
              <a:gd name="connsiteX123" fmla="*/ 984411 w 2114642"/>
              <a:gd name="connsiteY123" fmla="*/ 26991 h 225320"/>
              <a:gd name="connsiteX124" fmla="*/ 963540 w 2114642"/>
              <a:gd name="connsiteY124" fmla="*/ 14092 h 225320"/>
              <a:gd name="connsiteX125" fmla="*/ 903720 w 2114642"/>
              <a:gd name="connsiteY125" fmla="*/ 21898 h 225320"/>
              <a:gd name="connsiteX126" fmla="*/ 851635 w 2114642"/>
              <a:gd name="connsiteY126" fmla="*/ 8893 h 225320"/>
              <a:gd name="connsiteX127" fmla="*/ 763296 w 2114642"/>
              <a:gd name="connsiteY127" fmla="*/ 27437 h 225320"/>
              <a:gd name="connsiteX128" fmla="*/ 690635 w 2114642"/>
              <a:gd name="connsiteY128" fmla="*/ 22315 h 225320"/>
              <a:gd name="connsiteX129" fmla="*/ 684637 w 2114642"/>
              <a:gd name="connsiteY129" fmla="*/ 31537 h 225320"/>
              <a:gd name="connsiteX130" fmla="*/ 627430 w 2114642"/>
              <a:gd name="connsiteY130" fmla="*/ 20506 h 225320"/>
              <a:gd name="connsiteX131" fmla="*/ 618637 w 2114642"/>
              <a:gd name="connsiteY131" fmla="*/ 26145 h 225320"/>
              <a:gd name="connsiteX132" fmla="*/ 621415 w 2114642"/>
              <a:gd name="connsiteY132" fmla="*/ 34187 h 225320"/>
              <a:gd name="connsiteX133" fmla="*/ 604628 w 2114642"/>
              <a:gd name="connsiteY133" fmla="*/ 23531 h 225320"/>
              <a:gd name="connsiteX134" fmla="*/ 606108 w 2114642"/>
              <a:gd name="connsiteY134" fmla="*/ 22327 h 225320"/>
              <a:gd name="connsiteX135" fmla="*/ 581901 w 2114642"/>
              <a:gd name="connsiteY135" fmla="*/ 17663 h 225320"/>
              <a:gd name="connsiteX136" fmla="*/ 585467 w 2114642"/>
              <a:gd name="connsiteY136" fmla="*/ 30192 h 225320"/>
              <a:gd name="connsiteX137" fmla="*/ 574418 w 2114642"/>
              <a:gd name="connsiteY137" fmla="*/ 28078 h 225320"/>
              <a:gd name="connsiteX138" fmla="*/ 577372 w 2114642"/>
              <a:gd name="connsiteY138" fmla="*/ 25669 h 225320"/>
              <a:gd name="connsiteX139" fmla="*/ 462653 w 2114642"/>
              <a:gd name="connsiteY139" fmla="*/ 39132 h 225320"/>
              <a:gd name="connsiteX140" fmla="*/ 453184 w 2114642"/>
              <a:gd name="connsiteY140" fmla="*/ 31373 h 225320"/>
              <a:gd name="connsiteX141" fmla="*/ 422816 w 2114642"/>
              <a:gd name="connsiteY141" fmla="*/ 40436 h 225320"/>
              <a:gd name="connsiteX142" fmla="*/ 422170 w 2114642"/>
              <a:gd name="connsiteY142" fmla="*/ 43180 h 225320"/>
              <a:gd name="connsiteX143" fmla="*/ 405881 w 2114642"/>
              <a:gd name="connsiteY143" fmla="*/ 41394 h 225320"/>
              <a:gd name="connsiteX144" fmla="*/ 403085 w 2114642"/>
              <a:gd name="connsiteY144" fmla="*/ 40989 h 225320"/>
              <a:gd name="connsiteX145" fmla="*/ 256041 w 2114642"/>
              <a:gd name="connsiteY145" fmla="*/ 34739 h 225320"/>
              <a:gd name="connsiteX146" fmla="*/ 258197 w 2114642"/>
              <a:gd name="connsiteY146" fmla="*/ 39597 h 225320"/>
              <a:gd name="connsiteX147" fmla="*/ 220762 w 2114642"/>
              <a:gd name="connsiteY147" fmla="*/ 36801 h 225320"/>
              <a:gd name="connsiteX148" fmla="*/ 196397 w 2114642"/>
              <a:gd name="connsiteY148" fmla="*/ 49905 h 225320"/>
              <a:gd name="connsiteX149" fmla="*/ 181048 w 2114642"/>
              <a:gd name="connsiteY149" fmla="*/ 42492 h 225320"/>
              <a:gd name="connsiteX150" fmla="*/ 144154 w 2114642"/>
              <a:gd name="connsiteY150" fmla="*/ 54663 h 225320"/>
              <a:gd name="connsiteX151" fmla="*/ 101720 w 2114642"/>
              <a:gd name="connsiteY151" fmla="*/ 52331 h 225320"/>
              <a:gd name="connsiteX152" fmla="*/ 101550 w 2114642"/>
              <a:gd name="connsiteY152" fmla="*/ 53853 h 225320"/>
              <a:gd name="connsiteX153" fmla="*/ 42040 w 2114642"/>
              <a:gd name="connsiteY153" fmla="*/ 51262 h 225320"/>
              <a:gd name="connsiteX154" fmla="*/ 43162 w 2114642"/>
              <a:gd name="connsiteY154" fmla="*/ 48725 h 225320"/>
              <a:gd name="connsiteX155" fmla="*/ 0 w 2114642"/>
              <a:gd name="connsiteY155" fmla="*/ 103482 h 225320"/>
              <a:gd name="connsiteX156" fmla="*/ 12300 w 2114642"/>
              <a:gd name="connsiteY156" fmla="*/ 163732 h 225320"/>
              <a:gd name="connsiteX157" fmla="*/ 49735 w 2114642"/>
              <a:gd name="connsiteY157" fmla="*/ 212662 h 225320"/>
              <a:gd name="connsiteX158" fmla="*/ 151179 w 2114642"/>
              <a:gd name="connsiteY158" fmla="*/ 202053 h 225320"/>
              <a:gd name="connsiteX159" fmla="*/ 232146 w 2114642"/>
              <a:gd name="connsiteY159" fmla="*/ 221185 h 225320"/>
              <a:gd name="connsiteX160" fmla="*/ 429189 w 2114642"/>
              <a:gd name="connsiteY160" fmla="*/ 214712 h 225320"/>
              <a:gd name="connsiteX161" fmla="*/ 443263 w 2114642"/>
              <a:gd name="connsiteY161" fmla="*/ 201120 h 225320"/>
              <a:gd name="connsiteX162" fmla="*/ 573349 w 2114642"/>
              <a:gd name="connsiteY162" fmla="*/ 214512 h 225320"/>
              <a:gd name="connsiteX163" fmla="*/ 574212 w 2114642"/>
              <a:gd name="connsiteY163" fmla="*/ 202811 h 225320"/>
              <a:gd name="connsiteX164" fmla="*/ 588075 w 2114642"/>
              <a:gd name="connsiteY164" fmla="*/ 211411 h 225320"/>
              <a:gd name="connsiteX165" fmla="*/ 908501 w 2114642"/>
              <a:gd name="connsiteY165" fmla="*/ 207980 h 225320"/>
              <a:gd name="connsiteX166" fmla="*/ 954300 w 2114642"/>
              <a:gd name="connsiteY166" fmla="*/ 219346 h 225320"/>
              <a:gd name="connsiteX167" fmla="*/ 1052144 w 2114642"/>
              <a:gd name="connsiteY167" fmla="*/ 206647 h 225320"/>
              <a:gd name="connsiteX168" fmla="*/ 1050934 w 2114642"/>
              <a:gd name="connsiteY168" fmla="*/ 207933 h 225320"/>
              <a:gd name="connsiteX169" fmla="*/ 1066012 w 2114642"/>
              <a:gd name="connsiteY169" fmla="*/ 205678 h 225320"/>
              <a:gd name="connsiteX170" fmla="*/ 1066247 w 2114642"/>
              <a:gd name="connsiteY170" fmla="*/ 208926 h 225320"/>
              <a:gd name="connsiteX171" fmla="*/ 1130867 w 2114642"/>
              <a:gd name="connsiteY171" fmla="*/ 213032 h 225320"/>
              <a:gd name="connsiteX172" fmla="*/ 1129651 w 2114642"/>
              <a:gd name="connsiteY172" fmla="*/ 214307 h 225320"/>
              <a:gd name="connsiteX173" fmla="*/ 1484428 w 2114642"/>
              <a:gd name="connsiteY173" fmla="*/ 210923 h 225320"/>
              <a:gd name="connsiteX174" fmla="*/ 1669899 w 2114642"/>
              <a:gd name="connsiteY174" fmla="*/ 219564 h 225320"/>
              <a:gd name="connsiteX175" fmla="*/ 1823234 w 2114642"/>
              <a:gd name="connsiteY175" fmla="*/ 216997 h 225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</a:cxnLst>
            <a:rect l="l" t="t" r="r" b="b"/>
            <a:pathLst>
              <a:path w="2114642" h="225320">
                <a:moveTo>
                  <a:pt x="1823234" y="216997"/>
                </a:moveTo>
                <a:lnTo>
                  <a:pt x="1808162" y="202782"/>
                </a:lnTo>
                <a:cubicBezTo>
                  <a:pt x="1856551" y="196244"/>
                  <a:pt x="1879131" y="210489"/>
                  <a:pt x="1920549" y="199028"/>
                </a:cubicBezTo>
                <a:lnTo>
                  <a:pt x="1918258" y="202106"/>
                </a:lnTo>
                <a:cubicBezTo>
                  <a:pt x="1924284" y="205396"/>
                  <a:pt x="1927686" y="173477"/>
                  <a:pt x="1994297" y="212462"/>
                </a:cubicBezTo>
                <a:lnTo>
                  <a:pt x="1994297" y="213884"/>
                </a:lnTo>
                <a:cubicBezTo>
                  <a:pt x="1996611" y="213637"/>
                  <a:pt x="1996593" y="210800"/>
                  <a:pt x="2001210" y="214583"/>
                </a:cubicBezTo>
                <a:lnTo>
                  <a:pt x="1989697" y="205877"/>
                </a:lnTo>
                <a:cubicBezTo>
                  <a:pt x="1996593" y="202306"/>
                  <a:pt x="2002626" y="195516"/>
                  <a:pt x="2011819" y="194558"/>
                </a:cubicBezTo>
                <a:cubicBezTo>
                  <a:pt x="2013775" y="196133"/>
                  <a:pt x="2014444" y="199046"/>
                  <a:pt x="2014632" y="201325"/>
                </a:cubicBezTo>
                <a:lnTo>
                  <a:pt x="2037188" y="198946"/>
                </a:lnTo>
                <a:lnTo>
                  <a:pt x="2044102" y="208127"/>
                </a:lnTo>
                <a:cubicBezTo>
                  <a:pt x="2050992" y="203152"/>
                  <a:pt x="2047856" y="183774"/>
                  <a:pt x="2066294" y="194564"/>
                </a:cubicBezTo>
                <a:cubicBezTo>
                  <a:pt x="2059339" y="181119"/>
                  <a:pt x="2075446" y="186499"/>
                  <a:pt x="2073167" y="179656"/>
                </a:cubicBezTo>
                <a:cubicBezTo>
                  <a:pt x="2074095" y="181318"/>
                  <a:pt x="2076209" y="183803"/>
                  <a:pt x="2077913" y="186106"/>
                </a:cubicBezTo>
                <a:cubicBezTo>
                  <a:pt x="2088880" y="184543"/>
                  <a:pt x="2109533" y="180778"/>
                  <a:pt x="2114643" y="173876"/>
                </a:cubicBezTo>
                <a:cubicBezTo>
                  <a:pt x="2114643" y="173876"/>
                  <a:pt x="2071728" y="145569"/>
                  <a:pt x="2060185" y="131196"/>
                </a:cubicBezTo>
                <a:cubicBezTo>
                  <a:pt x="2075628" y="134849"/>
                  <a:pt x="2064256" y="129551"/>
                  <a:pt x="2061213" y="125028"/>
                </a:cubicBezTo>
                <a:lnTo>
                  <a:pt x="2060185" y="128376"/>
                </a:lnTo>
                <a:cubicBezTo>
                  <a:pt x="2050934" y="125092"/>
                  <a:pt x="2050934" y="116610"/>
                  <a:pt x="2046311" y="114255"/>
                </a:cubicBezTo>
                <a:cubicBezTo>
                  <a:pt x="2046311" y="114936"/>
                  <a:pt x="2046452" y="115765"/>
                  <a:pt x="2046581" y="116610"/>
                </a:cubicBezTo>
                <a:lnTo>
                  <a:pt x="2047174" y="115477"/>
                </a:lnTo>
                <a:cubicBezTo>
                  <a:pt x="2047609" y="116975"/>
                  <a:pt x="2047351" y="118014"/>
                  <a:pt x="2046857" y="118860"/>
                </a:cubicBezTo>
                <a:cubicBezTo>
                  <a:pt x="2046969" y="120675"/>
                  <a:pt x="2046540" y="122103"/>
                  <a:pt x="2044026" y="121597"/>
                </a:cubicBezTo>
                <a:lnTo>
                  <a:pt x="2044508" y="120710"/>
                </a:lnTo>
                <a:cubicBezTo>
                  <a:pt x="2040642" y="121944"/>
                  <a:pt x="2033975" y="120617"/>
                  <a:pt x="2031068" y="120012"/>
                </a:cubicBezTo>
                <a:lnTo>
                  <a:pt x="2031009" y="112922"/>
                </a:lnTo>
                <a:cubicBezTo>
                  <a:pt x="2024154" y="126420"/>
                  <a:pt x="1984916" y="92327"/>
                  <a:pt x="1975711" y="91881"/>
                </a:cubicBezTo>
                <a:cubicBezTo>
                  <a:pt x="1966466" y="82941"/>
                  <a:pt x="1954988" y="94090"/>
                  <a:pt x="1943445" y="89619"/>
                </a:cubicBezTo>
                <a:cubicBezTo>
                  <a:pt x="1925042" y="87334"/>
                  <a:pt x="1934241" y="79275"/>
                  <a:pt x="1925001" y="73160"/>
                </a:cubicBezTo>
                <a:cubicBezTo>
                  <a:pt x="1913459" y="68714"/>
                  <a:pt x="1927333" y="81425"/>
                  <a:pt x="1922704" y="81901"/>
                </a:cubicBezTo>
                <a:lnTo>
                  <a:pt x="1908877" y="72039"/>
                </a:lnTo>
                <a:cubicBezTo>
                  <a:pt x="1916913" y="71187"/>
                  <a:pt x="1912548" y="66911"/>
                  <a:pt x="1911080" y="64173"/>
                </a:cubicBezTo>
                <a:cubicBezTo>
                  <a:pt x="1899132" y="62969"/>
                  <a:pt x="1880282" y="49970"/>
                  <a:pt x="1876605" y="64109"/>
                </a:cubicBezTo>
                <a:cubicBezTo>
                  <a:pt x="1860481" y="57336"/>
                  <a:pt x="1860446" y="51668"/>
                  <a:pt x="1853532" y="50969"/>
                </a:cubicBezTo>
                <a:cubicBezTo>
                  <a:pt x="1855852" y="53547"/>
                  <a:pt x="1860446" y="55891"/>
                  <a:pt x="1860487" y="58746"/>
                </a:cubicBezTo>
                <a:cubicBezTo>
                  <a:pt x="1854026" y="52502"/>
                  <a:pt x="1857403" y="60285"/>
                  <a:pt x="1860041" y="61677"/>
                </a:cubicBezTo>
                <a:cubicBezTo>
                  <a:pt x="1850190" y="67821"/>
                  <a:pt x="1808913" y="35890"/>
                  <a:pt x="1806846" y="51421"/>
                </a:cubicBezTo>
                <a:lnTo>
                  <a:pt x="1806846" y="48590"/>
                </a:lnTo>
                <a:cubicBezTo>
                  <a:pt x="1804555" y="60156"/>
                  <a:pt x="1808232" y="71387"/>
                  <a:pt x="1801354" y="77778"/>
                </a:cubicBezTo>
                <a:lnTo>
                  <a:pt x="1796760" y="72608"/>
                </a:lnTo>
                <a:lnTo>
                  <a:pt x="1789846" y="77578"/>
                </a:lnTo>
                <a:cubicBezTo>
                  <a:pt x="1785212" y="73818"/>
                  <a:pt x="1787491" y="70740"/>
                  <a:pt x="1787491" y="69325"/>
                </a:cubicBezTo>
                <a:cubicBezTo>
                  <a:pt x="1776231" y="74664"/>
                  <a:pt x="1760518" y="68291"/>
                  <a:pt x="1746878" y="66740"/>
                </a:cubicBezTo>
                <a:lnTo>
                  <a:pt x="1761322" y="98272"/>
                </a:lnTo>
                <a:cubicBezTo>
                  <a:pt x="1749815" y="90988"/>
                  <a:pt x="1729057" y="76203"/>
                  <a:pt x="1726760" y="86353"/>
                </a:cubicBezTo>
                <a:lnTo>
                  <a:pt x="1719846" y="75757"/>
                </a:lnTo>
                <a:cubicBezTo>
                  <a:pt x="1696773" y="55527"/>
                  <a:pt x="1703740" y="84544"/>
                  <a:pt x="1694529" y="78447"/>
                </a:cubicBezTo>
                <a:lnTo>
                  <a:pt x="1682940" y="66905"/>
                </a:lnTo>
                <a:lnTo>
                  <a:pt x="1694470" y="67104"/>
                </a:lnTo>
                <a:cubicBezTo>
                  <a:pt x="1682940" y="61254"/>
                  <a:pt x="1678329" y="57483"/>
                  <a:pt x="1669136" y="49964"/>
                </a:cubicBezTo>
                <a:cubicBezTo>
                  <a:pt x="1669136" y="50082"/>
                  <a:pt x="1669036" y="50164"/>
                  <a:pt x="1669036" y="50275"/>
                </a:cubicBezTo>
                <a:cubicBezTo>
                  <a:pt x="1669670" y="50757"/>
                  <a:pt x="1670076" y="51303"/>
                  <a:pt x="1670164" y="51997"/>
                </a:cubicBezTo>
                <a:lnTo>
                  <a:pt x="1668554" y="52278"/>
                </a:lnTo>
                <a:cubicBezTo>
                  <a:pt x="1667156" y="58029"/>
                  <a:pt x="1661141" y="61976"/>
                  <a:pt x="1653018" y="61595"/>
                </a:cubicBezTo>
                <a:cubicBezTo>
                  <a:pt x="1641481" y="59973"/>
                  <a:pt x="1632459" y="68479"/>
                  <a:pt x="1614038" y="56261"/>
                </a:cubicBezTo>
                <a:lnTo>
                  <a:pt x="1609444" y="68062"/>
                </a:lnTo>
                <a:lnTo>
                  <a:pt x="1595617" y="61031"/>
                </a:lnTo>
                <a:lnTo>
                  <a:pt x="1595617" y="51638"/>
                </a:lnTo>
                <a:cubicBezTo>
                  <a:pt x="1609168" y="52202"/>
                  <a:pt x="1634667" y="48625"/>
                  <a:pt x="1652084" y="48143"/>
                </a:cubicBezTo>
                <a:lnTo>
                  <a:pt x="1652389" y="43855"/>
                </a:lnTo>
                <a:cubicBezTo>
                  <a:pt x="1642063" y="43867"/>
                  <a:pt x="1630315" y="48032"/>
                  <a:pt x="1623495" y="47092"/>
                </a:cubicBezTo>
                <a:cubicBezTo>
                  <a:pt x="1620164" y="45218"/>
                  <a:pt x="1611653" y="35444"/>
                  <a:pt x="1617832" y="29106"/>
                </a:cubicBezTo>
                <a:lnTo>
                  <a:pt x="1611453" y="38298"/>
                </a:lnTo>
                <a:cubicBezTo>
                  <a:pt x="1576979" y="39350"/>
                  <a:pt x="1576762" y="39802"/>
                  <a:pt x="1540783" y="29164"/>
                </a:cubicBezTo>
                <a:lnTo>
                  <a:pt x="1543908" y="33881"/>
                </a:lnTo>
                <a:cubicBezTo>
                  <a:pt x="1536771" y="36654"/>
                  <a:pt x="1529658" y="39350"/>
                  <a:pt x="1527673" y="31708"/>
                </a:cubicBezTo>
                <a:cubicBezTo>
                  <a:pt x="1506074" y="30157"/>
                  <a:pt x="1483694" y="24236"/>
                  <a:pt x="1469667" y="12335"/>
                </a:cubicBezTo>
                <a:lnTo>
                  <a:pt x="1466595" y="23408"/>
                </a:lnTo>
                <a:cubicBezTo>
                  <a:pt x="1462031" y="22797"/>
                  <a:pt x="1455193" y="6068"/>
                  <a:pt x="1452973" y="21569"/>
                </a:cubicBezTo>
                <a:lnTo>
                  <a:pt x="1443228" y="26456"/>
                </a:lnTo>
                <a:cubicBezTo>
                  <a:pt x="1436996" y="25611"/>
                  <a:pt x="1433172" y="31937"/>
                  <a:pt x="1426076" y="25581"/>
                </a:cubicBezTo>
                <a:cubicBezTo>
                  <a:pt x="1426076" y="25569"/>
                  <a:pt x="1426076" y="25575"/>
                  <a:pt x="1426076" y="25575"/>
                </a:cubicBezTo>
                <a:cubicBezTo>
                  <a:pt x="1426058" y="25546"/>
                  <a:pt x="1426035" y="25546"/>
                  <a:pt x="1426035" y="25546"/>
                </a:cubicBezTo>
                <a:cubicBezTo>
                  <a:pt x="1425600" y="25152"/>
                  <a:pt x="1425136" y="24735"/>
                  <a:pt x="1424696" y="24242"/>
                </a:cubicBezTo>
                <a:cubicBezTo>
                  <a:pt x="1424696" y="24583"/>
                  <a:pt x="1424737" y="24870"/>
                  <a:pt x="1424772" y="25164"/>
                </a:cubicBezTo>
                <a:cubicBezTo>
                  <a:pt x="1410663" y="20271"/>
                  <a:pt x="1424913" y="35085"/>
                  <a:pt x="1408754" y="28712"/>
                </a:cubicBezTo>
                <a:cubicBezTo>
                  <a:pt x="1403567" y="20841"/>
                  <a:pt x="1403021" y="42763"/>
                  <a:pt x="1395144" y="40249"/>
                </a:cubicBezTo>
                <a:lnTo>
                  <a:pt x="1387237" y="24371"/>
                </a:lnTo>
                <a:cubicBezTo>
                  <a:pt x="1372969" y="15261"/>
                  <a:pt x="1370531" y="31185"/>
                  <a:pt x="1349861" y="31238"/>
                </a:cubicBezTo>
                <a:cubicBezTo>
                  <a:pt x="1339934" y="25581"/>
                  <a:pt x="1335141" y="12030"/>
                  <a:pt x="1341714" y="0"/>
                </a:cubicBezTo>
                <a:cubicBezTo>
                  <a:pt x="1332674" y="14562"/>
                  <a:pt x="1337602" y="9492"/>
                  <a:pt x="1325613" y="16477"/>
                </a:cubicBezTo>
                <a:cubicBezTo>
                  <a:pt x="1323769" y="10491"/>
                  <a:pt x="1325043" y="9222"/>
                  <a:pt x="1327692" y="3842"/>
                </a:cubicBezTo>
                <a:cubicBezTo>
                  <a:pt x="1317043" y="-3172"/>
                  <a:pt x="1321120" y="9252"/>
                  <a:pt x="1313090" y="8893"/>
                </a:cubicBezTo>
                <a:cubicBezTo>
                  <a:pt x="1310758" y="20171"/>
                  <a:pt x="1308067" y="38122"/>
                  <a:pt x="1305459" y="38851"/>
                </a:cubicBezTo>
                <a:lnTo>
                  <a:pt x="1308567" y="42369"/>
                </a:lnTo>
                <a:cubicBezTo>
                  <a:pt x="1300067" y="48390"/>
                  <a:pt x="1290780" y="51204"/>
                  <a:pt x="1280895" y="45547"/>
                </a:cubicBezTo>
                <a:lnTo>
                  <a:pt x="1281264" y="39878"/>
                </a:lnTo>
                <a:lnTo>
                  <a:pt x="1270744" y="42751"/>
                </a:lnTo>
                <a:lnTo>
                  <a:pt x="1270080" y="35497"/>
                </a:lnTo>
                <a:lnTo>
                  <a:pt x="1255061" y="37746"/>
                </a:lnTo>
                <a:lnTo>
                  <a:pt x="1257122" y="39702"/>
                </a:lnTo>
                <a:cubicBezTo>
                  <a:pt x="1253592" y="40660"/>
                  <a:pt x="1242014" y="43156"/>
                  <a:pt x="1235395" y="39367"/>
                </a:cubicBezTo>
                <a:lnTo>
                  <a:pt x="1235635" y="35338"/>
                </a:lnTo>
                <a:cubicBezTo>
                  <a:pt x="1216950" y="22768"/>
                  <a:pt x="1201548" y="39238"/>
                  <a:pt x="1179668" y="40566"/>
                </a:cubicBezTo>
                <a:lnTo>
                  <a:pt x="1182540" y="32342"/>
                </a:lnTo>
                <a:cubicBezTo>
                  <a:pt x="1175086" y="24166"/>
                  <a:pt x="1180496" y="45001"/>
                  <a:pt x="1171615" y="40912"/>
                </a:cubicBezTo>
                <a:lnTo>
                  <a:pt x="1171174" y="30809"/>
                </a:lnTo>
                <a:cubicBezTo>
                  <a:pt x="1163350" y="44090"/>
                  <a:pt x="1161065" y="27990"/>
                  <a:pt x="1155679" y="22967"/>
                </a:cubicBezTo>
                <a:lnTo>
                  <a:pt x="1158199" y="36201"/>
                </a:lnTo>
                <a:lnTo>
                  <a:pt x="1148048" y="33411"/>
                </a:lnTo>
                <a:cubicBezTo>
                  <a:pt x="1136870" y="29023"/>
                  <a:pt x="1141193" y="16688"/>
                  <a:pt x="1142826" y="9751"/>
                </a:cubicBezTo>
                <a:lnTo>
                  <a:pt x="1135219" y="20183"/>
                </a:lnTo>
                <a:lnTo>
                  <a:pt x="1133733" y="8500"/>
                </a:lnTo>
                <a:cubicBezTo>
                  <a:pt x="1128171" y="22092"/>
                  <a:pt x="1128171" y="6315"/>
                  <a:pt x="1118426" y="13604"/>
                </a:cubicBezTo>
                <a:cubicBezTo>
                  <a:pt x="1117627" y="9187"/>
                  <a:pt x="1120088" y="6649"/>
                  <a:pt x="1116775" y="4770"/>
                </a:cubicBezTo>
                <a:lnTo>
                  <a:pt x="1100710" y="21246"/>
                </a:lnTo>
                <a:lnTo>
                  <a:pt x="1110402" y="13945"/>
                </a:lnTo>
                <a:lnTo>
                  <a:pt x="1109221" y="31020"/>
                </a:lnTo>
                <a:cubicBezTo>
                  <a:pt x="1099130" y="43979"/>
                  <a:pt x="1095546" y="29158"/>
                  <a:pt x="1088339" y="33922"/>
                </a:cubicBezTo>
                <a:lnTo>
                  <a:pt x="1093303" y="28847"/>
                </a:lnTo>
                <a:cubicBezTo>
                  <a:pt x="1081537" y="32994"/>
                  <a:pt x="1080909" y="25728"/>
                  <a:pt x="1074271" y="21945"/>
                </a:cubicBezTo>
                <a:cubicBezTo>
                  <a:pt x="1076333" y="25117"/>
                  <a:pt x="1079481" y="29834"/>
                  <a:pt x="1074717" y="32066"/>
                </a:cubicBezTo>
                <a:cubicBezTo>
                  <a:pt x="1071222" y="33006"/>
                  <a:pt x="1072820" y="26063"/>
                  <a:pt x="1069519" y="24177"/>
                </a:cubicBezTo>
                <a:cubicBezTo>
                  <a:pt x="1068726" y="35555"/>
                  <a:pt x="1060291" y="41576"/>
                  <a:pt x="1052637" y="36219"/>
                </a:cubicBezTo>
                <a:cubicBezTo>
                  <a:pt x="1052731" y="34598"/>
                  <a:pt x="1052895" y="33035"/>
                  <a:pt x="1053395" y="32001"/>
                </a:cubicBezTo>
                <a:cubicBezTo>
                  <a:pt x="1051445" y="33846"/>
                  <a:pt x="1050434" y="36777"/>
                  <a:pt x="1047033" y="34040"/>
                </a:cubicBezTo>
                <a:lnTo>
                  <a:pt x="1049036" y="21393"/>
                </a:lnTo>
                <a:lnTo>
                  <a:pt x="1042493" y="33429"/>
                </a:lnTo>
                <a:cubicBezTo>
                  <a:pt x="1038134" y="29969"/>
                  <a:pt x="1031773" y="39138"/>
                  <a:pt x="1032342" y="30609"/>
                </a:cubicBezTo>
                <a:lnTo>
                  <a:pt x="1034821" y="28078"/>
                </a:lnTo>
                <a:lnTo>
                  <a:pt x="1001780" y="25023"/>
                </a:lnTo>
                <a:lnTo>
                  <a:pt x="1001322" y="14908"/>
                </a:lnTo>
                <a:cubicBezTo>
                  <a:pt x="998056" y="28824"/>
                  <a:pt x="983330" y="9616"/>
                  <a:pt x="984411" y="26991"/>
                </a:cubicBezTo>
                <a:cubicBezTo>
                  <a:pt x="978178" y="17522"/>
                  <a:pt x="959875" y="33687"/>
                  <a:pt x="963540" y="14092"/>
                </a:cubicBezTo>
                <a:cubicBezTo>
                  <a:pt x="941836" y="12582"/>
                  <a:pt x="930106" y="31432"/>
                  <a:pt x="903720" y="21898"/>
                </a:cubicBezTo>
                <a:cubicBezTo>
                  <a:pt x="894321" y="5263"/>
                  <a:pt x="868570" y="10649"/>
                  <a:pt x="851635" y="8893"/>
                </a:cubicBezTo>
                <a:cubicBezTo>
                  <a:pt x="818529" y="15848"/>
                  <a:pt x="797136" y="22110"/>
                  <a:pt x="763296" y="27437"/>
                </a:cubicBezTo>
                <a:cubicBezTo>
                  <a:pt x="742948" y="4223"/>
                  <a:pt x="712533" y="35426"/>
                  <a:pt x="690635" y="22315"/>
                </a:cubicBezTo>
                <a:lnTo>
                  <a:pt x="684637" y="31537"/>
                </a:lnTo>
                <a:cubicBezTo>
                  <a:pt x="670082" y="16858"/>
                  <a:pt x="647854" y="34821"/>
                  <a:pt x="627430" y="20506"/>
                </a:cubicBezTo>
                <a:cubicBezTo>
                  <a:pt x="622426" y="24542"/>
                  <a:pt x="619800" y="25816"/>
                  <a:pt x="618637" y="26145"/>
                </a:cubicBezTo>
                <a:cubicBezTo>
                  <a:pt x="619565" y="26586"/>
                  <a:pt x="620969" y="28336"/>
                  <a:pt x="621415" y="34187"/>
                </a:cubicBezTo>
                <a:cubicBezTo>
                  <a:pt x="615588" y="30075"/>
                  <a:pt x="603788" y="35220"/>
                  <a:pt x="604628" y="23531"/>
                </a:cubicBezTo>
                <a:lnTo>
                  <a:pt x="606108" y="22327"/>
                </a:lnTo>
                <a:cubicBezTo>
                  <a:pt x="606965" y="10632"/>
                  <a:pt x="588410" y="27790"/>
                  <a:pt x="581901" y="17663"/>
                </a:cubicBezTo>
                <a:lnTo>
                  <a:pt x="585467" y="30192"/>
                </a:lnTo>
                <a:lnTo>
                  <a:pt x="574418" y="28078"/>
                </a:lnTo>
                <a:lnTo>
                  <a:pt x="577372" y="25669"/>
                </a:lnTo>
                <a:cubicBezTo>
                  <a:pt x="529394" y="53477"/>
                  <a:pt x="507713" y="13733"/>
                  <a:pt x="462653" y="39132"/>
                </a:cubicBezTo>
                <a:cubicBezTo>
                  <a:pt x="468627" y="25464"/>
                  <a:pt x="453772" y="46310"/>
                  <a:pt x="453184" y="31373"/>
                </a:cubicBezTo>
                <a:cubicBezTo>
                  <a:pt x="441824" y="12582"/>
                  <a:pt x="432132" y="35426"/>
                  <a:pt x="422816" y="40436"/>
                </a:cubicBezTo>
                <a:cubicBezTo>
                  <a:pt x="422816" y="41171"/>
                  <a:pt x="422704" y="42028"/>
                  <a:pt x="422170" y="43180"/>
                </a:cubicBezTo>
                <a:lnTo>
                  <a:pt x="405881" y="41394"/>
                </a:lnTo>
                <a:cubicBezTo>
                  <a:pt x="415608" y="22503"/>
                  <a:pt x="394157" y="57060"/>
                  <a:pt x="403085" y="40989"/>
                </a:cubicBezTo>
                <a:cubicBezTo>
                  <a:pt x="360616" y="26862"/>
                  <a:pt x="305201" y="41253"/>
                  <a:pt x="256041" y="34739"/>
                </a:cubicBezTo>
                <a:lnTo>
                  <a:pt x="258197" y="39597"/>
                </a:lnTo>
                <a:cubicBezTo>
                  <a:pt x="245727" y="38668"/>
                  <a:pt x="230219" y="44566"/>
                  <a:pt x="220762" y="36801"/>
                </a:cubicBezTo>
                <a:cubicBezTo>
                  <a:pt x="211293" y="29059"/>
                  <a:pt x="200068" y="49136"/>
                  <a:pt x="196397" y="49905"/>
                </a:cubicBezTo>
                <a:cubicBezTo>
                  <a:pt x="186029" y="58270"/>
                  <a:pt x="176596" y="41641"/>
                  <a:pt x="181048" y="42492"/>
                </a:cubicBezTo>
                <a:cubicBezTo>
                  <a:pt x="169958" y="44813"/>
                  <a:pt x="159538" y="62065"/>
                  <a:pt x="144154" y="54663"/>
                </a:cubicBezTo>
                <a:cubicBezTo>
                  <a:pt x="138896" y="38651"/>
                  <a:pt x="102178" y="70376"/>
                  <a:pt x="101720" y="52331"/>
                </a:cubicBezTo>
                <a:lnTo>
                  <a:pt x="101550" y="53853"/>
                </a:lnTo>
                <a:cubicBezTo>
                  <a:pt x="81848" y="41147"/>
                  <a:pt x="63257" y="62764"/>
                  <a:pt x="42040" y="51262"/>
                </a:cubicBezTo>
                <a:cubicBezTo>
                  <a:pt x="42040" y="51262"/>
                  <a:pt x="42445" y="49935"/>
                  <a:pt x="43162" y="48725"/>
                </a:cubicBezTo>
                <a:lnTo>
                  <a:pt x="0" y="103482"/>
                </a:lnTo>
                <a:lnTo>
                  <a:pt x="12300" y="163732"/>
                </a:lnTo>
                <a:lnTo>
                  <a:pt x="49735" y="212662"/>
                </a:lnTo>
                <a:lnTo>
                  <a:pt x="151179" y="202053"/>
                </a:lnTo>
                <a:lnTo>
                  <a:pt x="232146" y="221185"/>
                </a:lnTo>
                <a:lnTo>
                  <a:pt x="429189" y="214712"/>
                </a:lnTo>
                <a:lnTo>
                  <a:pt x="443263" y="201120"/>
                </a:lnTo>
                <a:cubicBezTo>
                  <a:pt x="481985" y="224886"/>
                  <a:pt x="531637" y="197548"/>
                  <a:pt x="573349" y="214512"/>
                </a:cubicBezTo>
                <a:lnTo>
                  <a:pt x="574212" y="202811"/>
                </a:lnTo>
                <a:cubicBezTo>
                  <a:pt x="585966" y="202118"/>
                  <a:pt x="585167" y="209367"/>
                  <a:pt x="588075" y="211411"/>
                </a:cubicBezTo>
                <a:cubicBezTo>
                  <a:pt x="697466" y="208820"/>
                  <a:pt x="810082" y="193231"/>
                  <a:pt x="908501" y="207980"/>
                </a:cubicBezTo>
                <a:cubicBezTo>
                  <a:pt x="917987" y="215716"/>
                  <a:pt x="946858" y="211164"/>
                  <a:pt x="954300" y="219346"/>
                </a:cubicBezTo>
                <a:cubicBezTo>
                  <a:pt x="986267" y="205032"/>
                  <a:pt x="1020136" y="205173"/>
                  <a:pt x="1052144" y="206647"/>
                </a:cubicBezTo>
                <a:lnTo>
                  <a:pt x="1050934" y="207933"/>
                </a:lnTo>
                <a:lnTo>
                  <a:pt x="1066012" y="205678"/>
                </a:lnTo>
                <a:cubicBezTo>
                  <a:pt x="1066652" y="206635"/>
                  <a:pt x="1066729" y="208027"/>
                  <a:pt x="1066247" y="208926"/>
                </a:cubicBezTo>
                <a:cubicBezTo>
                  <a:pt x="1083252" y="198564"/>
                  <a:pt x="1110043" y="208814"/>
                  <a:pt x="1130867" y="213032"/>
                </a:cubicBezTo>
                <a:lnTo>
                  <a:pt x="1129651" y="214307"/>
                </a:lnTo>
                <a:cubicBezTo>
                  <a:pt x="1251143" y="216433"/>
                  <a:pt x="1363935" y="194594"/>
                  <a:pt x="1484428" y="210923"/>
                </a:cubicBezTo>
                <a:cubicBezTo>
                  <a:pt x="1540448" y="230014"/>
                  <a:pt x="1605626" y="203663"/>
                  <a:pt x="1669899" y="219564"/>
                </a:cubicBezTo>
                <a:cubicBezTo>
                  <a:pt x="1681706" y="231212"/>
                  <a:pt x="1811745" y="222472"/>
                  <a:pt x="1823234" y="216997"/>
                </a:cubicBezTo>
                <a:close/>
              </a:path>
            </a:pathLst>
          </a:custGeom>
          <a:solidFill>
            <a:srgbClr val="FFFA8F"/>
          </a:solidFill>
          <a:ln w="5874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14" name="フリーフォーム: 図形 13">
            <a:extLst>
              <a:ext uri="{FF2B5EF4-FFF2-40B4-BE49-F238E27FC236}">
                <a16:creationId xmlns:a16="http://schemas.microsoft.com/office/drawing/2014/main" id="{DAB97B0E-864B-0A8C-07BA-AE96455FCA46}"/>
              </a:ext>
            </a:extLst>
          </p:cNvPr>
          <p:cNvSpPr/>
          <p:nvPr/>
        </p:nvSpPr>
        <p:spPr>
          <a:xfrm>
            <a:off x="2098897" y="1908245"/>
            <a:ext cx="887098" cy="227675"/>
          </a:xfrm>
          <a:custGeom>
            <a:avLst/>
            <a:gdLst>
              <a:gd name="connsiteX0" fmla="*/ 1823234 w 2114642"/>
              <a:gd name="connsiteY0" fmla="*/ 216997 h 225320"/>
              <a:gd name="connsiteX1" fmla="*/ 1808162 w 2114642"/>
              <a:gd name="connsiteY1" fmla="*/ 202782 h 225320"/>
              <a:gd name="connsiteX2" fmla="*/ 1920549 w 2114642"/>
              <a:gd name="connsiteY2" fmla="*/ 199028 h 225320"/>
              <a:gd name="connsiteX3" fmla="*/ 1918258 w 2114642"/>
              <a:gd name="connsiteY3" fmla="*/ 202106 h 225320"/>
              <a:gd name="connsiteX4" fmla="*/ 1994297 w 2114642"/>
              <a:gd name="connsiteY4" fmla="*/ 212462 h 225320"/>
              <a:gd name="connsiteX5" fmla="*/ 1994297 w 2114642"/>
              <a:gd name="connsiteY5" fmla="*/ 213884 h 225320"/>
              <a:gd name="connsiteX6" fmla="*/ 2001210 w 2114642"/>
              <a:gd name="connsiteY6" fmla="*/ 214583 h 225320"/>
              <a:gd name="connsiteX7" fmla="*/ 1989697 w 2114642"/>
              <a:gd name="connsiteY7" fmla="*/ 205877 h 225320"/>
              <a:gd name="connsiteX8" fmla="*/ 2011819 w 2114642"/>
              <a:gd name="connsiteY8" fmla="*/ 194558 h 225320"/>
              <a:gd name="connsiteX9" fmla="*/ 2014632 w 2114642"/>
              <a:gd name="connsiteY9" fmla="*/ 201325 h 225320"/>
              <a:gd name="connsiteX10" fmla="*/ 2037188 w 2114642"/>
              <a:gd name="connsiteY10" fmla="*/ 198946 h 225320"/>
              <a:gd name="connsiteX11" fmla="*/ 2044102 w 2114642"/>
              <a:gd name="connsiteY11" fmla="*/ 208127 h 225320"/>
              <a:gd name="connsiteX12" fmla="*/ 2066294 w 2114642"/>
              <a:gd name="connsiteY12" fmla="*/ 194564 h 225320"/>
              <a:gd name="connsiteX13" fmla="*/ 2073167 w 2114642"/>
              <a:gd name="connsiteY13" fmla="*/ 179656 h 225320"/>
              <a:gd name="connsiteX14" fmla="*/ 2077913 w 2114642"/>
              <a:gd name="connsiteY14" fmla="*/ 186106 h 225320"/>
              <a:gd name="connsiteX15" fmla="*/ 2114643 w 2114642"/>
              <a:gd name="connsiteY15" fmla="*/ 173876 h 225320"/>
              <a:gd name="connsiteX16" fmla="*/ 2060185 w 2114642"/>
              <a:gd name="connsiteY16" fmla="*/ 131196 h 225320"/>
              <a:gd name="connsiteX17" fmla="*/ 2061213 w 2114642"/>
              <a:gd name="connsiteY17" fmla="*/ 125028 h 225320"/>
              <a:gd name="connsiteX18" fmla="*/ 2060185 w 2114642"/>
              <a:gd name="connsiteY18" fmla="*/ 128376 h 225320"/>
              <a:gd name="connsiteX19" fmla="*/ 2046311 w 2114642"/>
              <a:gd name="connsiteY19" fmla="*/ 114255 h 225320"/>
              <a:gd name="connsiteX20" fmla="*/ 2046581 w 2114642"/>
              <a:gd name="connsiteY20" fmla="*/ 116610 h 225320"/>
              <a:gd name="connsiteX21" fmla="*/ 2047174 w 2114642"/>
              <a:gd name="connsiteY21" fmla="*/ 115477 h 225320"/>
              <a:gd name="connsiteX22" fmla="*/ 2046857 w 2114642"/>
              <a:gd name="connsiteY22" fmla="*/ 118860 h 225320"/>
              <a:gd name="connsiteX23" fmla="*/ 2044026 w 2114642"/>
              <a:gd name="connsiteY23" fmla="*/ 121597 h 225320"/>
              <a:gd name="connsiteX24" fmla="*/ 2044508 w 2114642"/>
              <a:gd name="connsiteY24" fmla="*/ 120710 h 225320"/>
              <a:gd name="connsiteX25" fmla="*/ 2031068 w 2114642"/>
              <a:gd name="connsiteY25" fmla="*/ 120012 h 225320"/>
              <a:gd name="connsiteX26" fmla="*/ 2031009 w 2114642"/>
              <a:gd name="connsiteY26" fmla="*/ 112922 h 225320"/>
              <a:gd name="connsiteX27" fmla="*/ 1975711 w 2114642"/>
              <a:gd name="connsiteY27" fmla="*/ 91881 h 225320"/>
              <a:gd name="connsiteX28" fmla="*/ 1943445 w 2114642"/>
              <a:gd name="connsiteY28" fmla="*/ 89619 h 225320"/>
              <a:gd name="connsiteX29" fmla="*/ 1925001 w 2114642"/>
              <a:gd name="connsiteY29" fmla="*/ 73160 h 225320"/>
              <a:gd name="connsiteX30" fmla="*/ 1922704 w 2114642"/>
              <a:gd name="connsiteY30" fmla="*/ 81901 h 225320"/>
              <a:gd name="connsiteX31" fmla="*/ 1908877 w 2114642"/>
              <a:gd name="connsiteY31" fmla="*/ 72039 h 225320"/>
              <a:gd name="connsiteX32" fmla="*/ 1911080 w 2114642"/>
              <a:gd name="connsiteY32" fmla="*/ 64173 h 225320"/>
              <a:gd name="connsiteX33" fmla="*/ 1876605 w 2114642"/>
              <a:gd name="connsiteY33" fmla="*/ 64109 h 225320"/>
              <a:gd name="connsiteX34" fmla="*/ 1853532 w 2114642"/>
              <a:gd name="connsiteY34" fmla="*/ 50969 h 225320"/>
              <a:gd name="connsiteX35" fmla="*/ 1860487 w 2114642"/>
              <a:gd name="connsiteY35" fmla="*/ 58746 h 225320"/>
              <a:gd name="connsiteX36" fmla="*/ 1860041 w 2114642"/>
              <a:gd name="connsiteY36" fmla="*/ 61677 h 225320"/>
              <a:gd name="connsiteX37" fmla="*/ 1806846 w 2114642"/>
              <a:gd name="connsiteY37" fmla="*/ 51421 h 225320"/>
              <a:gd name="connsiteX38" fmla="*/ 1806846 w 2114642"/>
              <a:gd name="connsiteY38" fmla="*/ 48590 h 225320"/>
              <a:gd name="connsiteX39" fmla="*/ 1801354 w 2114642"/>
              <a:gd name="connsiteY39" fmla="*/ 77778 h 225320"/>
              <a:gd name="connsiteX40" fmla="*/ 1796760 w 2114642"/>
              <a:gd name="connsiteY40" fmla="*/ 72608 h 225320"/>
              <a:gd name="connsiteX41" fmla="*/ 1789846 w 2114642"/>
              <a:gd name="connsiteY41" fmla="*/ 77578 h 225320"/>
              <a:gd name="connsiteX42" fmla="*/ 1787491 w 2114642"/>
              <a:gd name="connsiteY42" fmla="*/ 69325 h 225320"/>
              <a:gd name="connsiteX43" fmla="*/ 1746878 w 2114642"/>
              <a:gd name="connsiteY43" fmla="*/ 66740 h 225320"/>
              <a:gd name="connsiteX44" fmla="*/ 1761322 w 2114642"/>
              <a:gd name="connsiteY44" fmla="*/ 98272 h 225320"/>
              <a:gd name="connsiteX45" fmla="*/ 1726760 w 2114642"/>
              <a:gd name="connsiteY45" fmla="*/ 86353 h 225320"/>
              <a:gd name="connsiteX46" fmla="*/ 1719846 w 2114642"/>
              <a:gd name="connsiteY46" fmla="*/ 75757 h 225320"/>
              <a:gd name="connsiteX47" fmla="*/ 1694529 w 2114642"/>
              <a:gd name="connsiteY47" fmla="*/ 78447 h 225320"/>
              <a:gd name="connsiteX48" fmla="*/ 1682940 w 2114642"/>
              <a:gd name="connsiteY48" fmla="*/ 66905 h 225320"/>
              <a:gd name="connsiteX49" fmla="*/ 1694470 w 2114642"/>
              <a:gd name="connsiteY49" fmla="*/ 67104 h 225320"/>
              <a:gd name="connsiteX50" fmla="*/ 1669136 w 2114642"/>
              <a:gd name="connsiteY50" fmla="*/ 49964 h 225320"/>
              <a:gd name="connsiteX51" fmla="*/ 1669036 w 2114642"/>
              <a:gd name="connsiteY51" fmla="*/ 50275 h 225320"/>
              <a:gd name="connsiteX52" fmla="*/ 1670164 w 2114642"/>
              <a:gd name="connsiteY52" fmla="*/ 51997 h 225320"/>
              <a:gd name="connsiteX53" fmla="*/ 1668554 w 2114642"/>
              <a:gd name="connsiteY53" fmla="*/ 52278 h 225320"/>
              <a:gd name="connsiteX54" fmla="*/ 1653018 w 2114642"/>
              <a:gd name="connsiteY54" fmla="*/ 61595 h 225320"/>
              <a:gd name="connsiteX55" fmla="*/ 1614038 w 2114642"/>
              <a:gd name="connsiteY55" fmla="*/ 56261 h 225320"/>
              <a:gd name="connsiteX56" fmla="*/ 1609444 w 2114642"/>
              <a:gd name="connsiteY56" fmla="*/ 68062 h 225320"/>
              <a:gd name="connsiteX57" fmla="*/ 1595617 w 2114642"/>
              <a:gd name="connsiteY57" fmla="*/ 61031 h 225320"/>
              <a:gd name="connsiteX58" fmla="*/ 1595617 w 2114642"/>
              <a:gd name="connsiteY58" fmla="*/ 51638 h 225320"/>
              <a:gd name="connsiteX59" fmla="*/ 1652084 w 2114642"/>
              <a:gd name="connsiteY59" fmla="*/ 48143 h 225320"/>
              <a:gd name="connsiteX60" fmla="*/ 1652389 w 2114642"/>
              <a:gd name="connsiteY60" fmla="*/ 43855 h 225320"/>
              <a:gd name="connsiteX61" fmla="*/ 1623495 w 2114642"/>
              <a:gd name="connsiteY61" fmla="*/ 47092 h 225320"/>
              <a:gd name="connsiteX62" fmla="*/ 1617832 w 2114642"/>
              <a:gd name="connsiteY62" fmla="*/ 29106 h 225320"/>
              <a:gd name="connsiteX63" fmla="*/ 1611453 w 2114642"/>
              <a:gd name="connsiteY63" fmla="*/ 38298 h 225320"/>
              <a:gd name="connsiteX64" fmla="*/ 1540783 w 2114642"/>
              <a:gd name="connsiteY64" fmla="*/ 29164 h 225320"/>
              <a:gd name="connsiteX65" fmla="*/ 1543908 w 2114642"/>
              <a:gd name="connsiteY65" fmla="*/ 33881 h 225320"/>
              <a:gd name="connsiteX66" fmla="*/ 1527673 w 2114642"/>
              <a:gd name="connsiteY66" fmla="*/ 31708 h 225320"/>
              <a:gd name="connsiteX67" fmla="*/ 1469667 w 2114642"/>
              <a:gd name="connsiteY67" fmla="*/ 12335 h 225320"/>
              <a:gd name="connsiteX68" fmla="*/ 1466595 w 2114642"/>
              <a:gd name="connsiteY68" fmla="*/ 23408 h 225320"/>
              <a:gd name="connsiteX69" fmla="*/ 1452973 w 2114642"/>
              <a:gd name="connsiteY69" fmla="*/ 21569 h 225320"/>
              <a:gd name="connsiteX70" fmla="*/ 1443228 w 2114642"/>
              <a:gd name="connsiteY70" fmla="*/ 26456 h 225320"/>
              <a:gd name="connsiteX71" fmla="*/ 1426076 w 2114642"/>
              <a:gd name="connsiteY71" fmla="*/ 25581 h 225320"/>
              <a:gd name="connsiteX72" fmla="*/ 1426076 w 2114642"/>
              <a:gd name="connsiteY72" fmla="*/ 25575 h 225320"/>
              <a:gd name="connsiteX73" fmla="*/ 1426035 w 2114642"/>
              <a:gd name="connsiteY73" fmla="*/ 25546 h 225320"/>
              <a:gd name="connsiteX74" fmla="*/ 1424696 w 2114642"/>
              <a:gd name="connsiteY74" fmla="*/ 24242 h 225320"/>
              <a:gd name="connsiteX75" fmla="*/ 1424772 w 2114642"/>
              <a:gd name="connsiteY75" fmla="*/ 25164 h 225320"/>
              <a:gd name="connsiteX76" fmla="*/ 1408754 w 2114642"/>
              <a:gd name="connsiteY76" fmla="*/ 28712 h 225320"/>
              <a:gd name="connsiteX77" fmla="*/ 1395144 w 2114642"/>
              <a:gd name="connsiteY77" fmla="*/ 40249 h 225320"/>
              <a:gd name="connsiteX78" fmla="*/ 1387237 w 2114642"/>
              <a:gd name="connsiteY78" fmla="*/ 24371 h 225320"/>
              <a:gd name="connsiteX79" fmla="*/ 1349861 w 2114642"/>
              <a:gd name="connsiteY79" fmla="*/ 31238 h 225320"/>
              <a:gd name="connsiteX80" fmla="*/ 1341714 w 2114642"/>
              <a:gd name="connsiteY80" fmla="*/ 0 h 225320"/>
              <a:gd name="connsiteX81" fmla="*/ 1325613 w 2114642"/>
              <a:gd name="connsiteY81" fmla="*/ 16477 h 225320"/>
              <a:gd name="connsiteX82" fmla="*/ 1327692 w 2114642"/>
              <a:gd name="connsiteY82" fmla="*/ 3842 h 225320"/>
              <a:gd name="connsiteX83" fmla="*/ 1313090 w 2114642"/>
              <a:gd name="connsiteY83" fmla="*/ 8893 h 225320"/>
              <a:gd name="connsiteX84" fmla="*/ 1305459 w 2114642"/>
              <a:gd name="connsiteY84" fmla="*/ 38851 h 225320"/>
              <a:gd name="connsiteX85" fmla="*/ 1308567 w 2114642"/>
              <a:gd name="connsiteY85" fmla="*/ 42369 h 225320"/>
              <a:gd name="connsiteX86" fmla="*/ 1280895 w 2114642"/>
              <a:gd name="connsiteY86" fmla="*/ 45547 h 225320"/>
              <a:gd name="connsiteX87" fmla="*/ 1281264 w 2114642"/>
              <a:gd name="connsiteY87" fmla="*/ 39878 h 225320"/>
              <a:gd name="connsiteX88" fmla="*/ 1270744 w 2114642"/>
              <a:gd name="connsiteY88" fmla="*/ 42751 h 225320"/>
              <a:gd name="connsiteX89" fmla="*/ 1270080 w 2114642"/>
              <a:gd name="connsiteY89" fmla="*/ 35497 h 225320"/>
              <a:gd name="connsiteX90" fmla="*/ 1255061 w 2114642"/>
              <a:gd name="connsiteY90" fmla="*/ 37746 h 225320"/>
              <a:gd name="connsiteX91" fmla="*/ 1257122 w 2114642"/>
              <a:gd name="connsiteY91" fmla="*/ 39702 h 225320"/>
              <a:gd name="connsiteX92" fmla="*/ 1235395 w 2114642"/>
              <a:gd name="connsiteY92" fmla="*/ 39367 h 225320"/>
              <a:gd name="connsiteX93" fmla="*/ 1235635 w 2114642"/>
              <a:gd name="connsiteY93" fmla="*/ 35338 h 225320"/>
              <a:gd name="connsiteX94" fmla="*/ 1179668 w 2114642"/>
              <a:gd name="connsiteY94" fmla="*/ 40566 h 225320"/>
              <a:gd name="connsiteX95" fmla="*/ 1182540 w 2114642"/>
              <a:gd name="connsiteY95" fmla="*/ 32342 h 225320"/>
              <a:gd name="connsiteX96" fmla="*/ 1171615 w 2114642"/>
              <a:gd name="connsiteY96" fmla="*/ 40912 h 225320"/>
              <a:gd name="connsiteX97" fmla="*/ 1171174 w 2114642"/>
              <a:gd name="connsiteY97" fmla="*/ 30809 h 225320"/>
              <a:gd name="connsiteX98" fmla="*/ 1155679 w 2114642"/>
              <a:gd name="connsiteY98" fmla="*/ 22967 h 225320"/>
              <a:gd name="connsiteX99" fmla="*/ 1158199 w 2114642"/>
              <a:gd name="connsiteY99" fmla="*/ 36201 h 225320"/>
              <a:gd name="connsiteX100" fmla="*/ 1148048 w 2114642"/>
              <a:gd name="connsiteY100" fmla="*/ 33411 h 225320"/>
              <a:gd name="connsiteX101" fmla="*/ 1142826 w 2114642"/>
              <a:gd name="connsiteY101" fmla="*/ 9751 h 225320"/>
              <a:gd name="connsiteX102" fmla="*/ 1135219 w 2114642"/>
              <a:gd name="connsiteY102" fmla="*/ 20183 h 225320"/>
              <a:gd name="connsiteX103" fmla="*/ 1133733 w 2114642"/>
              <a:gd name="connsiteY103" fmla="*/ 8500 h 225320"/>
              <a:gd name="connsiteX104" fmla="*/ 1118426 w 2114642"/>
              <a:gd name="connsiteY104" fmla="*/ 13604 h 225320"/>
              <a:gd name="connsiteX105" fmla="*/ 1116775 w 2114642"/>
              <a:gd name="connsiteY105" fmla="*/ 4770 h 225320"/>
              <a:gd name="connsiteX106" fmla="*/ 1100710 w 2114642"/>
              <a:gd name="connsiteY106" fmla="*/ 21246 h 225320"/>
              <a:gd name="connsiteX107" fmla="*/ 1110402 w 2114642"/>
              <a:gd name="connsiteY107" fmla="*/ 13945 h 225320"/>
              <a:gd name="connsiteX108" fmla="*/ 1109221 w 2114642"/>
              <a:gd name="connsiteY108" fmla="*/ 31020 h 225320"/>
              <a:gd name="connsiteX109" fmla="*/ 1088339 w 2114642"/>
              <a:gd name="connsiteY109" fmla="*/ 33922 h 225320"/>
              <a:gd name="connsiteX110" fmla="*/ 1093303 w 2114642"/>
              <a:gd name="connsiteY110" fmla="*/ 28847 h 225320"/>
              <a:gd name="connsiteX111" fmla="*/ 1074271 w 2114642"/>
              <a:gd name="connsiteY111" fmla="*/ 21945 h 225320"/>
              <a:gd name="connsiteX112" fmla="*/ 1074717 w 2114642"/>
              <a:gd name="connsiteY112" fmla="*/ 32066 h 225320"/>
              <a:gd name="connsiteX113" fmla="*/ 1069519 w 2114642"/>
              <a:gd name="connsiteY113" fmla="*/ 24177 h 225320"/>
              <a:gd name="connsiteX114" fmla="*/ 1052637 w 2114642"/>
              <a:gd name="connsiteY114" fmla="*/ 36219 h 225320"/>
              <a:gd name="connsiteX115" fmla="*/ 1053395 w 2114642"/>
              <a:gd name="connsiteY115" fmla="*/ 32001 h 225320"/>
              <a:gd name="connsiteX116" fmla="*/ 1047033 w 2114642"/>
              <a:gd name="connsiteY116" fmla="*/ 34040 h 225320"/>
              <a:gd name="connsiteX117" fmla="*/ 1049036 w 2114642"/>
              <a:gd name="connsiteY117" fmla="*/ 21393 h 225320"/>
              <a:gd name="connsiteX118" fmla="*/ 1042493 w 2114642"/>
              <a:gd name="connsiteY118" fmla="*/ 33429 h 225320"/>
              <a:gd name="connsiteX119" fmla="*/ 1032342 w 2114642"/>
              <a:gd name="connsiteY119" fmla="*/ 30609 h 225320"/>
              <a:gd name="connsiteX120" fmla="*/ 1034821 w 2114642"/>
              <a:gd name="connsiteY120" fmla="*/ 28078 h 225320"/>
              <a:gd name="connsiteX121" fmla="*/ 1001780 w 2114642"/>
              <a:gd name="connsiteY121" fmla="*/ 25023 h 225320"/>
              <a:gd name="connsiteX122" fmla="*/ 1001322 w 2114642"/>
              <a:gd name="connsiteY122" fmla="*/ 14908 h 225320"/>
              <a:gd name="connsiteX123" fmla="*/ 984411 w 2114642"/>
              <a:gd name="connsiteY123" fmla="*/ 26991 h 225320"/>
              <a:gd name="connsiteX124" fmla="*/ 963540 w 2114642"/>
              <a:gd name="connsiteY124" fmla="*/ 14092 h 225320"/>
              <a:gd name="connsiteX125" fmla="*/ 903720 w 2114642"/>
              <a:gd name="connsiteY125" fmla="*/ 21898 h 225320"/>
              <a:gd name="connsiteX126" fmla="*/ 851635 w 2114642"/>
              <a:gd name="connsiteY126" fmla="*/ 8893 h 225320"/>
              <a:gd name="connsiteX127" fmla="*/ 763296 w 2114642"/>
              <a:gd name="connsiteY127" fmla="*/ 27437 h 225320"/>
              <a:gd name="connsiteX128" fmla="*/ 690635 w 2114642"/>
              <a:gd name="connsiteY128" fmla="*/ 22315 h 225320"/>
              <a:gd name="connsiteX129" fmla="*/ 684637 w 2114642"/>
              <a:gd name="connsiteY129" fmla="*/ 31537 h 225320"/>
              <a:gd name="connsiteX130" fmla="*/ 627430 w 2114642"/>
              <a:gd name="connsiteY130" fmla="*/ 20506 h 225320"/>
              <a:gd name="connsiteX131" fmla="*/ 618637 w 2114642"/>
              <a:gd name="connsiteY131" fmla="*/ 26145 h 225320"/>
              <a:gd name="connsiteX132" fmla="*/ 621415 w 2114642"/>
              <a:gd name="connsiteY132" fmla="*/ 34187 h 225320"/>
              <a:gd name="connsiteX133" fmla="*/ 604628 w 2114642"/>
              <a:gd name="connsiteY133" fmla="*/ 23531 h 225320"/>
              <a:gd name="connsiteX134" fmla="*/ 606108 w 2114642"/>
              <a:gd name="connsiteY134" fmla="*/ 22327 h 225320"/>
              <a:gd name="connsiteX135" fmla="*/ 581901 w 2114642"/>
              <a:gd name="connsiteY135" fmla="*/ 17663 h 225320"/>
              <a:gd name="connsiteX136" fmla="*/ 585467 w 2114642"/>
              <a:gd name="connsiteY136" fmla="*/ 30192 h 225320"/>
              <a:gd name="connsiteX137" fmla="*/ 574418 w 2114642"/>
              <a:gd name="connsiteY137" fmla="*/ 28078 h 225320"/>
              <a:gd name="connsiteX138" fmla="*/ 577372 w 2114642"/>
              <a:gd name="connsiteY138" fmla="*/ 25669 h 225320"/>
              <a:gd name="connsiteX139" fmla="*/ 462653 w 2114642"/>
              <a:gd name="connsiteY139" fmla="*/ 39132 h 225320"/>
              <a:gd name="connsiteX140" fmla="*/ 453184 w 2114642"/>
              <a:gd name="connsiteY140" fmla="*/ 31373 h 225320"/>
              <a:gd name="connsiteX141" fmla="*/ 422816 w 2114642"/>
              <a:gd name="connsiteY141" fmla="*/ 40436 h 225320"/>
              <a:gd name="connsiteX142" fmla="*/ 422170 w 2114642"/>
              <a:gd name="connsiteY142" fmla="*/ 43180 h 225320"/>
              <a:gd name="connsiteX143" fmla="*/ 405881 w 2114642"/>
              <a:gd name="connsiteY143" fmla="*/ 41394 h 225320"/>
              <a:gd name="connsiteX144" fmla="*/ 403085 w 2114642"/>
              <a:gd name="connsiteY144" fmla="*/ 40989 h 225320"/>
              <a:gd name="connsiteX145" fmla="*/ 256041 w 2114642"/>
              <a:gd name="connsiteY145" fmla="*/ 34739 h 225320"/>
              <a:gd name="connsiteX146" fmla="*/ 258197 w 2114642"/>
              <a:gd name="connsiteY146" fmla="*/ 39597 h 225320"/>
              <a:gd name="connsiteX147" fmla="*/ 220762 w 2114642"/>
              <a:gd name="connsiteY147" fmla="*/ 36801 h 225320"/>
              <a:gd name="connsiteX148" fmla="*/ 196397 w 2114642"/>
              <a:gd name="connsiteY148" fmla="*/ 49905 h 225320"/>
              <a:gd name="connsiteX149" fmla="*/ 181048 w 2114642"/>
              <a:gd name="connsiteY149" fmla="*/ 42492 h 225320"/>
              <a:gd name="connsiteX150" fmla="*/ 144154 w 2114642"/>
              <a:gd name="connsiteY150" fmla="*/ 54663 h 225320"/>
              <a:gd name="connsiteX151" fmla="*/ 101720 w 2114642"/>
              <a:gd name="connsiteY151" fmla="*/ 52331 h 225320"/>
              <a:gd name="connsiteX152" fmla="*/ 101550 w 2114642"/>
              <a:gd name="connsiteY152" fmla="*/ 53853 h 225320"/>
              <a:gd name="connsiteX153" fmla="*/ 42040 w 2114642"/>
              <a:gd name="connsiteY153" fmla="*/ 51262 h 225320"/>
              <a:gd name="connsiteX154" fmla="*/ 43162 w 2114642"/>
              <a:gd name="connsiteY154" fmla="*/ 48725 h 225320"/>
              <a:gd name="connsiteX155" fmla="*/ 0 w 2114642"/>
              <a:gd name="connsiteY155" fmla="*/ 103482 h 225320"/>
              <a:gd name="connsiteX156" fmla="*/ 12300 w 2114642"/>
              <a:gd name="connsiteY156" fmla="*/ 163732 h 225320"/>
              <a:gd name="connsiteX157" fmla="*/ 49735 w 2114642"/>
              <a:gd name="connsiteY157" fmla="*/ 212662 h 225320"/>
              <a:gd name="connsiteX158" fmla="*/ 151179 w 2114642"/>
              <a:gd name="connsiteY158" fmla="*/ 202053 h 225320"/>
              <a:gd name="connsiteX159" fmla="*/ 232146 w 2114642"/>
              <a:gd name="connsiteY159" fmla="*/ 221185 h 225320"/>
              <a:gd name="connsiteX160" fmla="*/ 429189 w 2114642"/>
              <a:gd name="connsiteY160" fmla="*/ 214712 h 225320"/>
              <a:gd name="connsiteX161" fmla="*/ 443263 w 2114642"/>
              <a:gd name="connsiteY161" fmla="*/ 201120 h 225320"/>
              <a:gd name="connsiteX162" fmla="*/ 573349 w 2114642"/>
              <a:gd name="connsiteY162" fmla="*/ 214512 h 225320"/>
              <a:gd name="connsiteX163" fmla="*/ 574212 w 2114642"/>
              <a:gd name="connsiteY163" fmla="*/ 202811 h 225320"/>
              <a:gd name="connsiteX164" fmla="*/ 588075 w 2114642"/>
              <a:gd name="connsiteY164" fmla="*/ 211411 h 225320"/>
              <a:gd name="connsiteX165" fmla="*/ 908501 w 2114642"/>
              <a:gd name="connsiteY165" fmla="*/ 207980 h 225320"/>
              <a:gd name="connsiteX166" fmla="*/ 954300 w 2114642"/>
              <a:gd name="connsiteY166" fmla="*/ 219346 h 225320"/>
              <a:gd name="connsiteX167" fmla="*/ 1052144 w 2114642"/>
              <a:gd name="connsiteY167" fmla="*/ 206647 h 225320"/>
              <a:gd name="connsiteX168" fmla="*/ 1050934 w 2114642"/>
              <a:gd name="connsiteY168" fmla="*/ 207933 h 225320"/>
              <a:gd name="connsiteX169" fmla="*/ 1066012 w 2114642"/>
              <a:gd name="connsiteY169" fmla="*/ 205678 h 225320"/>
              <a:gd name="connsiteX170" fmla="*/ 1066247 w 2114642"/>
              <a:gd name="connsiteY170" fmla="*/ 208926 h 225320"/>
              <a:gd name="connsiteX171" fmla="*/ 1130867 w 2114642"/>
              <a:gd name="connsiteY171" fmla="*/ 213032 h 225320"/>
              <a:gd name="connsiteX172" fmla="*/ 1129651 w 2114642"/>
              <a:gd name="connsiteY172" fmla="*/ 214307 h 225320"/>
              <a:gd name="connsiteX173" fmla="*/ 1484428 w 2114642"/>
              <a:gd name="connsiteY173" fmla="*/ 210923 h 225320"/>
              <a:gd name="connsiteX174" fmla="*/ 1669899 w 2114642"/>
              <a:gd name="connsiteY174" fmla="*/ 219564 h 225320"/>
              <a:gd name="connsiteX175" fmla="*/ 1823234 w 2114642"/>
              <a:gd name="connsiteY175" fmla="*/ 216997 h 225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</a:cxnLst>
            <a:rect l="l" t="t" r="r" b="b"/>
            <a:pathLst>
              <a:path w="2114642" h="225320">
                <a:moveTo>
                  <a:pt x="1823234" y="216997"/>
                </a:moveTo>
                <a:lnTo>
                  <a:pt x="1808162" y="202782"/>
                </a:lnTo>
                <a:cubicBezTo>
                  <a:pt x="1856551" y="196244"/>
                  <a:pt x="1879131" y="210489"/>
                  <a:pt x="1920549" y="199028"/>
                </a:cubicBezTo>
                <a:lnTo>
                  <a:pt x="1918258" y="202106"/>
                </a:lnTo>
                <a:cubicBezTo>
                  <a:pt x="1924284" y="205396"/>
                  <a:pt x="1927686" y="173477"/>
                  <a:pt x="1994297" y="212462"/>
                </a:cubicBezTo>
                <a:lnTo>
                  <a:pt x="1994297" y="213884"/>
                </a:lnTo>
                <a:cubicBezTo>
                  <a:pt x="1996611" y="213637"/>
                  <a:pt x="1996593" y="210800"/>
                  <a:pt x="2001210" y="214583"/>
                </a:cubicBezTo>
                <a:lnTo>
                  <a:pt x="1989697" y="205877"/>
                </a:lnTo>
                <a:cubicBezTo>
                  <a:pt x="1996593" y="202306"/>
                  <a:pt x="2002626" y="195516"/>
                  <a:pt x="2011819" y="194558"/>
                </a:cubicBezTo>
                <a:cubicBezTo>
                  <a:pt x="2013775" y="196133"/>
                  <a:pt x="2014444" y="199046"/>
                  <a:pt x="2014632" y="201325"/>
                </a:cubicBezTo>
                <a:lnTo>
                  <a:pt x="2037188" y="198946"/>
                </a:lnTo>
                <a:lnTo>
                  <a:pt x="2044102" y="208127"/>
                </a:lnTo>
                <a:cubicBezTo>
                  <a:pt x="2050992" y="203152"/>
                  <a:pt x="2047856" y="183774"/>
                  <a:pt x="2066294" y="194564"/>
                </a:cubicBezTo>
                <a:cubicBezTo>
                  <a:pt x="2059339" y="181119"/>
                  <a:pt x="2075446" y="186499"/>
                  <a:pt x="2073167" y="179656"/>
                </a:cubicBezTo>
                <a:cubicBezTo>
                  <a:pt x="2074095" y="181318"/>
                  <a:pt x="2076209" y="183803"/>
                  <a:pt x="2077913" y="186106"/>
                </a:cubicBezTo>
                <a:cubicBezTo>
                  <a:pt x="2088880" y="184543"/>
                  <a:pt x="2109533" y="180778"/>
                  <a:pt x="2114643" y="173876"/>
                </a:cubicBezTo>
                <a:cubicBezTo>
                  <a:pt x="2114643" y="173876"/>
                  <a:pt x="2071728" y="145569"/>
                  <a:pt x="2060185" y="131196"/>
                </a:cubicBezTo>
                <a:cubicBezTo>
                  <a:pt x="2075628" y="134849"/>
                  <a:pt x="2064256" y="129551"/>
                  <a:pt x="2061213" y="125028"/>
                </a:cubicBezTo>
                <a:lnTo>
                  <a:pt x="2060185" y="128376"/>
                </a:lnTo>
                <a:cubicBezTo>
                  <a:pt x="2050934" y="125092"/>
                  <a:pt x="2050934" y="116610"/>
                  <a:pt x="2046311" y="114255"/>
                </a:cubicBezTo>
                <a:cubicBezTo>
                  <a:pt x="2046311" y="114936"/>
                  <a:pt x="2046452" y="115765"/>
                  <a:pt x="2046581" y="116610"/>
                </a:cubicBezTo>
                <a:lnTo>
                  <a:pt x="2047174" y="115477"/>
                </a:lnTo>
                <a:cubicBezTo>
                  <a:pt x="2047609" y="116975"/>
                  <a:pt x="2047351" y="118014"/>
                  <a:pt x="2046857" y="118860"/>
                </a:cubicBezTo>
                <a:cubicBezTo>
                  <a:pt x="2046969" y="120675"/>
                  <a:pt x="2046540" y="122103"/>
                  <a:pt x="2044026" y="121597"/>
                </a:cubicBezTo>
                <a:lnTo>
                  <a:pt x="2044508" y="120710"/>
                </a:lnTo>
                <a:cubicBezTo>
                  <a:pt x="2040642" y="121944"/>
                  <a:pt x="2033975" y="120617"/>
                  <a:pt x="2031068" y="120012"/>
                </a:cubicBezTo>
                <a:lnTo>
                  <a:pt x="2031009" y="112922"/>
                </a:lnTo>
                <a:cubicBezTo>
                  <a:pt x="2024154" y="126420"/>
                  <a:pt x="1984916" y="92327"/>
                  <a:pt x="1975711" y="91881"/>
                </a:cubicBezTo>
                <a:cubicBezTo>
                  <a:pt x="1966466" y="82941"/>
                  <a:pt x="1954988" y="94090"/>
                  <a:pt x="1943445" y="89619"/>
                </a:cubicBezTo>
                <a:cubicBezTo>
                  <a:pt x="1925042" y="87334"/>
                  <a:pt x="1934241" y="79275"/>
                  <a:pt x="1925001" y="73160"/>
                </a:cubicBezTo>
                <a:cubicBezTo>
                  <a:pt x="1913459" y="68714"/>
                  <a:pt x="1927333" y="81425"/>
                  <a:pt x="1922704" y="81901"/>
                </a:cubicBezTo>
                <a:lnTo>
                  <a:pt x="1908877" y="72039"/>
                </a:lnTo>
                <a:cubicBezTo>
                  <a:pt x="1916913" y="71187"/>
                  <a:pt x="1912548" y="66911"/>
                  <a:pt x="1911080" y="64173"/>
                </a:cubicBezTo>
                <a:cubicBezTo>
                  <a:pt x="1899132" y="62969"/>
                  <a:pt x="1880282" y="49970"/>
                  <a:pt x="1876605" y="64109"/>
                </a:cubicBezTo>
                <a:cubicBezTo>
                  <a:pt x="1860481" y="57336"/>
                  <a:pt x="1860446" y="51668"/>
                  <a:pt x="1853532" y="50969"/>
                </a:cubicBezTo>
                <a:cubicBezTo>
                  <a:pt x="1855852" y="53547"/>
                  <a:pt x="1860446" y="55891"/>
                  <a:pt x="1860487" y="58746"/>
                </a:cubicBezTo>
                <a:cubicBezTo>
                  <a:pt x="1854026" y="52502"/>
                  <a:pt x="1857403" y="60285"/>
                  <a:pt x="1860041" y="61677"/>
                </a:cubicBezTo>
                <a:cubicBezTo>
                  <a:pt x="1850190" y="67821"/>
                  <a:pt x="1808913" y="35890"/>
                  <a:pt x="1806846" y="51421"/>
                </a:cubicBezTo>
                <a:lnTo>
                  <a:pt x="1806846" y="48590"/>
                </a:lnTo>
                <a:cubicBezTo>
                  <a:pt x="1804555" y="60156"/>
                  <a:pt x="1808232" y="71387"/>
                  <a:pt x="1801354" y="77778"/>
                </a:cubicBezTo>
                <a:lnTo>
                  <a:pt x="1796760" y="72608"/>
                </a:lnTo>
                <a:lnTo>
                  <a:pt x="1789846" y="77578"/>
                </a:lnTo>
                <a:cubicBezTo>
                  <a:pt x="1785212" y="73818"/>
                  <a:pt x="1787491" y="70740"/>
                  <a:pt x="1787491" y="69325"/>
                </a:cubicBezTo>
                <a:cubicBezTo>
                  <a:pt x="1776231" y="74664"/>
                  <a:pt x="1760518" y="68291"/>
                  <a:pt x="1746878" y="66740"/>
                </a:cubicBezTo>
                <a:lnTo>
                  <a:pt x="1761322" y="98272"/>
                </a:lnTo>
                <a:cubicBezTo>
                  <a:pt x="1749815" y="90988"/>
                  <a:pt x="1729057" y="76203"/>
                  <a:pt x="1726760" y="86353"/>
                </a:cubicBezTo>
                <a:lnTo>
                  <a:pt x="1719846" y="75757"/>
                </a:lnTo>
                <a:cubicBezTo>
                  <a:pt x="1696773" y="55527"/>
                  <a:pt x="1703740" y="84544"/>
                  <a:pt x="1694529" y="78447"/>
                </a:cubicBezTo>
                <a:lnTo>
                  <a:pt x="1682940" y="66905"/>
                </a:lnTo>
                <a:lnTo>
                  <a:pt x="1694470" y="67104"/>
                </a:lnTo>
                <a:cubicBezTo>
                  <a:pt x="1682940" y="61254"/>
                  <a:pt x="1678329" y="57483"/>
                  <a:pt x="1669136" y="49964"/>
                </a:cubicBezTo>
                <a:cubicBezTo>
                  <a:pt x="1669136" y="50082"/>
                  <a:pt x="1669036" y="50164"/>
                  <a:pt x="1669036" y="50275"/>
                </a:cubicBezTo>
                <a:cubicBezTo>
                  <a:pt x="1669670" y="50757"/>
                  <a:pt x="1670076" y="51303"/>
                  <a:pt x="1670164" y="51997"/>
                </a:cubicBezTo>
                <a:lnTo>
                  <a:pt x="1668554" y="52278"/>
                </a:lnTo>
                <a:cubicBezTo>
                  <a:pt x="1667156" y="58029"/>
                  <a:pt x="1661141" y="61976"/>
                  <a:pt x="1653018" y="61595"/>
                </a:cubicBezTo>
                <a:cubicBezTo>
                  <a:pt x="1641481" y="59973"/>
                  <a:pt x="1632459" y="68479"/>
                  <a:pt x="1614038" y="56261"/>
                </a:cubicBezTo>
                <a:lnTo>
                  <a:pt x="1609444" y="68062"/>
                </a:lnTo>
                <a:lnTo>
                  <a:pt x="1595617" y="61031"/>
                </a:lnTo>
                <a:lnTo>
                  <a:pt x="1595617" y="51638"/>
                </a:lnTo>
                <a:cubicBezTo>
                  <a:pt x="1609168" y="52202"/>
                  <a:pt x="1634667" y="48625"/>
                  <a:pt x="1652084" y="48143"/>
                </a:cubicBezTo>
                <a:lnTo>
                  <a:pt x="1652389" y="43855"/>
                </a:lnTo>
                <a:cubicBezTo>
                  <a:pt x="1642063" y="43867"/>
                  <a:pt x="1630315" y="48032"/>
                  <a:pt x="1623495" y="47092"/>
                </a:cubicBezTo>
                <a:cubicBezTo>
                  <a:pt x="1620164" y="45218"/>
                  <a:pt x="1611653" y="35444"/>
                  <a:pt x="1617832" y="29106"/>
                </a:cubicBezTo>
                <a:lnTo>
                  <a:pt x="1611453" y="38298"/>
                </a:lnTo>
                <a:cubicBezTo>
                  <a:pt x="1576979" y="39350"/>
                  <a:pt x="1576762" y="39802"/>
                  <a:pt x="1540783" y="29164"/>
                </a:cubicBezTo>
                <a:lnTo>
                  <a:pt x="1543908" y="33881"/>
                </a:lnTo>
                <a:cubicBezTo>
                  <a:pt x="1536771" y="36654"/>
                  <a:pt x="1529658" y="39350"/>
                  <a:pt x="1527673" y="31708"/>
                </a:cubicBezTo>
                <a:cubicBezTo>
                  <a:pt x="1506074" y="30157"/>
                  <a:pt x="1483694" y="24236"/>
                  <a:pt x="1469667" y="12335"/>
                </a:cubicBezTo>
                <a:lnTo>
                  <a:pt x="1466595" y="23408"/>
                </a:lnTo>
                <a:cubicBezTo>
                  <a:pt x="1462031" y="22797"/>
                  <a:pt x="1455193" y="6068"/>
                  <a:pt x="1452973" y="21569"/>
                </a:cubicBezTo>
                <a:lnTo>
                  <a:pt x="1443228" y="26456"/>
                </a:lnTo>
                <a:cubicBezTo>
                  <a:pt x="1436996" y="25611"/>
                  <a:pt x="1433172" y="31937"/>
                  <a:pt x="1426076" y="25581"/>
                </a:cubicBezTo>
                <a:cubicBezTo>
                  <a:pt x="1426076" y="25569"/>
                  <a:pt x="1426076" y="25575"/>
                  <a:pt x="1426076" y="25575"/>
                </a:cubicBezTo>
                <a:cubicBezTo>
                  <a:pt x="1426058" y="25546"/>
                  <a:pt x="1426035" y="25546"/>
                  <a:pt x="1426035" y="25546"/>
                </a:cubicBezTo>
                <a:cubicBezTo>
                  <a:pt x="1425600" y="25152"/>
                  <a:pt x="1425136" y="24735"/>
                  <a:pt x="1424696" y="24242"/>
                </a:cubicBezTo>
                <a:cubicBezTo>
                  <a:pt x="1424696" y="24583"/>
                  <a:pt x="1424737" y="24870"/>
                  <a:pt x="1424772" y="25164"/>
                </a:cubicBezTo>
                <a:cubicBezTo>
                  <a:pt x="1410663" y="20271"/>
                  <a:pt x="1424913" y="35085"/>
                  <a:pt x="1408754" y="28712"/>
                </a:cubicBezTo>
                <a:cubicBezTo>
                  <a:pt x="1403567" y="20841"/>
                  <a:pt x="1403021" y="42763"/>
                  <a:pt x="1395144" y="40249"/>
                </a:cubicBezTo>
                <a:lnTo>
                  <a:pt x="1387237" y="24371"/>
                </a:lnTo>
                <a:cubicBezTo>
                  <a:pt x="1372969" y="15261"/>
                  <a:pt x="1370531" y="31185"/>
                  <a:pt x="1349861" y="31238"/>
                </a:cubicBezTo>
                <a:cubicBezTo>
                  <a:pt x="1339934" y="25581"/>
                  <a:pt x="1335141" y="12030"/>
                  <a:pt x="1341714" y="0"/>
                </a:cubicBezTo>
                <a:cubicBezTo>
                  <a:pt x="1332674" y="14562"/>
                  <a:pt x="1337602" y="9492"/>
                  <a:pt x="1325613" y="16477"/>
                </a:cubicBezTo>
                <a:cubicBezTo>
                  <a:pt x="1323769" y="10491"/>
                  <a:pt x="1325043" y="9222"/>
                  <a:pt x="1327692" y="3842"/>
                </a:cubicBezTo>
                <a:cubicBezTo>
                  <a:pt x="1317043" y="-3172"/>
                  <a:pt x="1321120" y="9252"/>
                  <a:pt x="1313090" y="8893"/>
                </a:cubicBezTo>
                <a:cubicBezTo>
                  <a:pt x="1310758" y="20171"/>
                  <a:pt x="1308067" y="38122"/>
                  <a:pt x="1305459" y="38851"/>
                </a:cubicBezTo>
                <a:lnTo>
                  <a:pt x="1308567" y="42369"/>
                </a:lnTo>
                <a:cubicBezTo>
                  <a:pt x="1300067" y="48390"/>
                  <a:pt x="1290780" y="51204"/>
                  <a:pt x="1280895" y="45547"/>
                </a:cubicBezTo>
                <a:lnTo>
                  <a:pt x="1281264" y="39878"/>
                </a:lnTo>
                <a:lnTo>
                  <a:pt x="1270744" y="42751"/>
                </a:lnTo>
                <a:lnTo>
                  <a:pt x="1270080" y="35497"/>
                </a:lnTo>
                <a:lnTo>
                  <a:pt x="1255061" y="37746"/>
                </a:lnTo>
                <a:lnTo>
                  <a:pt x="1257122" y="39702"/>
                </a:lnTo>
                <a:cubicBezTo>
                  <a:pt x="1253592" y="40660"/>
                  <a:pt x="1242014" y="43156"/>
                  <a:pt x="1235395" y="39367"/>
                </a:cubicBezTo>
                <a:lnTo>
                  <a:pt x="1235635" y="35338"/>
                </a:lnTo>
                <a:cubicBezTo>
                  <a:pt x="1216950" y="22768"/>
                  <a:pt x="1201548" y="39238"/>
                  <a:pt x="1179668" y="40566"/>
                </a:cubicBezTo>
                <a:lnTo>
                  <a:pt x="1182540" y="32342"/>
                </a:lnTo>
                <a:cubicBezTo>
                  <a:pt x="1175086" y="24166"/>
                  <a:pt x="1180496" y="45001"/>
                  <a:pt x="1171615" y="40912"/>
                </a:cubicBezTo>
                <a:lnTo>
                  <a:pt x="1171174" y="30809"/>
                </a:lnTo>
                <a:cubicBezTo>
                  <a:pt x="1163350" y="44090"/>
                  <a:pt x="1161065" y="27990"/>
                  <a:pt x="1155679" y="22967"/>
                </a:cubicBezTo>
                <a:lnTo>
                  <a:pt x="1158199" y="36201"/>
                </a:lnTo>
                <a:lnTo>
                  <a:pt x="1148048" y="33411"/>
                </a:lnTo>
                <a:cubicBezTo>
                  <a:pt x="1136870" y="29023"/>
                  <a:pt x="1141193" y="16688"/>
                  <a:pt x="1142826" y="9751"/>
                </a:cubicBezTo>
                <a:lnTo>
                  <a:pt x="1135219" y="20183"/>
                </a:lnTo>
                <a:lnTo>
                  <a:pt x="1133733" y="8500"/>
                </a:lnTo>
                <a:cubicBezTo>
                  <a:pt x="1128171" y="22092"/>
                  <a:pt x="1128171" y="6315"/>
                  <a:pt x="1118426" y="13604"/>
                </a:cubicBezTo>
                <a:cubicBezTo>
                  <a:pt x="1117627" y="9187"/>
                  <a:pt x="1120088" y="6649"/>
                  <a:pt x="1116775" y="4770"/>
                </a:cubicBezTo>
                <a:lnTo>
                  <a:pt x="1100710" y="21246"/>
                </a:lnTo>
                <a:lnTo>
                  <a:pt x="1110402" y="13945"/>
                </a:lnTo>
                <a:lnTo>
                  <a:pt x="1109221" y="31020"/>
                </a:lnTo>
                <a:cubicBezTo>
                  <a:pt x="1099130" y="43979"/>
                  <a:pt x="1095546" y="29158"/>
                  <a:pt x="1088339" y="33922"/>
                </a:cubicBezTo>
                <a:lnTo>
                  <a:pt x="1093303" y="28847"/>
                </a:lnTo>
                <a:cubicBezTo>
                  <a:pt x="1081537" y="32994"/>
                  <a:pt x="1080909" y="25728"/>
                  <a:pt x="1074271" y="21945"/>
                </a:cubicBezTo>
                <a:cubicBezTo>
                  <a:pt x="1076333" y="25117"/>
                  <a:pt x="1079481" y="29834"/>
                  <a:pt x="1074717" y="32066"/>
                </a:cubicBezTo>
                <a:cubicBezTo>
                  <a:pt x="1071222" y="33006"/>
                  <a:pt x="1072820" y="26063"/>
                  <a:pt x="1069519" y="24177"/>
                </a:cubicBezTo>
                <a:cubicBezTo>
                  <a:pt x="1068726" y="35555"/>
                  <a:pt x="1060291" y="41576"/>
                  <a:pt x="1052637" y="36219"/>
                </a:cubicBezTo>
                <a:cubicBezTo>
                  <a:pt x="1052731" y="34598"/>
                  <a:pt x="1052895" y="33035"/>
                  <a:pt x="1053395" y="32001"/>
                </a:cubicBezTo>
                <a:cubicBezTo>
                  <a:pt x="1051445" y="33846"/>
                  <a:pt x="1050434" y="36777"/>
                  <a:pt x="1047033" y="34040"/>
                </a:cubicBezTo>
                <a:lnTo>
                  <a:pt x="1049036" y="21393"/>
                </a:lnTo>
                <a:lnTo>
                  <a:pt x="1042493" y="33429"/>
                </a:lnTo>
                <a:cubicBezTo>
                  <a:pt x="1038134" y="29969"/>
                  <a:pt x="1031773" y="39138"/>
                  <a:pt x="1032342" y="30609"/>
                </a:cubicBezTo>
                <a:lnTo>
                  <a:pt x="1034821" y="28078"/>
                </a:lnTo>
                <a:lnTo>
                  <a:pt x="1001780" y="25023"/>
                </a:lnTo>
                <a:lnTo>
                  <a:pt x="1001322" y="14908"/>
                </a:lnTo>
                <a:cubicBezTo>
                  <a:pt x="998056" y="28824"/>
                  <a:pt x="983330" y="9616"/>
                  <a:pt x="984411" y="26991"/>
                </a:cubicBezTo>
                <a:cubicBezTo>
                  <a:pt x="978178" y="17522"/>
                  <a:pt x="959875" y="33687"/>
                  <a:pt x="963540" y="14092"/>
                </a:cubicBezTo>
                <a:cubicBezTo>
                  <a:pt x="941836" y="12582"/>
                  <a:pt x="930106" y="31432"/>
                  <a:pt x="903720" y="21898"/>
                </a:cubicBezTo>
                <a:cubicBezTo>
                  <a:pt x="894321" y="5263"/>
                  <a:pt x="868570" y="10649"/>
                  <a:pt x="851635" y="8893"/>
                </a:cubicBezTo>
                <a:cubicBezTo>
                  <a:pt x="818529" y="15848"/>
                  <a:pt x="797136" y="22110"/>
                  <a:pt x="763296" y="27437"/>
                </a:cubicBezTo>
                <a:cubicBezTo>
                  <a:pt x="742948" y="4223"/>
                  <a:pt x="712533" y="35426"/>
                  <a:pt x="690635" y="22315"/>
                </a:cubicBezTo>
                <a:lnTo>
                  <a:pt x="684637" y="31537"/>
                </a:lnTo>
                <a:cubicBezTo>
                  <a:pt x="670082" y="16858"/>
                  <a:pt x="647854" y="34821"/>
                  <a:pt x="627430" y="20506"/>
                </a:cubicBezTo>
                <a:cubicBezTo>
                  <a:pt x="622426" y="24542"/>
                  <a:pt x="619800" y="25816"/>
                  <a:pt x="618637" y="26145"/>
                </a:cubicBezTo>
                <a:cubicBezTo>
                  <a:pt x="619565" y="26586"/>
                  <a:pt x="620969" y="28336"/>
                  <a:pt x="621415" y="34187"/>
                </a:cubicBezTo>
                <a:cubicBezTo>
                  <a:pt x="615588" y="30075"/>
                  <a:pt x="603788" y="35220"/>
                  <a:pt x="604628" y="23531"/>
                </a:cubicBezTo>
                <a:lnTo>
                  <a:pt x="606108" y="22327"/>
                </a:lnTo>
                <a:cubicBezTo>
                  <a:pt x="606965" y="10632"/>
                  <a:pt x="588410" y="27790"/>
                  <a:pt x="581901" y="17663"/>
                </a:cubicBezTo>
                <a:lnTo>
                  <a:pt x="585467" y="30192"/>
                </a:lnTo>
                <a:lnTo>
                  <a:pt x="574418" y="28078"/>
                </a:lnTo>
                <a:lnTo>
                  <a:pt x="577372" y="25669"/>
                </a:lnTo>
                <a:cubicBezTo>
                  <a:pt x="529394" y="53477"/>
                  <a:pt x="507713" y="13733"/>
                  <a:pt x="462653" y="39132"/>
                </a:cubicBezTo>
                <a:cubicBezTo>
                  <a:pt x="468627" y="25464"/>
                  <a:pt x="453772" y="46310"/>
                  <a:pt x="453184" y="31373"/>
                </a:cubicBezTo>
                <a:cubicBezTo>
                  <a:pt x="441824" y="12582"/>
                  <a:pt x="432132" y="35426"/>
                  <a:pt x="422816" y="40436"/>
                </a:cubicBezTo>
                <a:cubicBezTo>
                  <a:pt x="422816" y="41171"/>
                  <a:pt x="422704" y="42028"/>
                  <a:pt x="422170" y="43180"/>
                </a:cubicBezTo>
                <a:lnTo>
                  <a:pt x="405881" y="41394"/>
                </a:lnTo>
                <a:cubicBezTo>
                  <a:pt x="415608" y="22503"/>
                  <a:pt x="394157" y="57060"/>
                  <a:pt x="403085" y="40989"/>
                </a:cubicBezTo>
                <a:cubicBezTo>
                  <a:pt x="360616" y="26862"/>
                  <a:pt x="305201" y="41253"/>
                  <a:pt x="256041" y="34739"/>
                </a:cubicBezTo>
                <a:lnTo>
                  <a:pt x="258197" y="39597"/>
                </a:lnTo>
                <a:cubicBezTo>
                  <a:pt x="245727" y="38668"/>
                  <a:pt x="230219" y="44566"/>
                  <a:pt x="220762" y="36801"/>
                </a:cubicBezTo>
                <a:cubicBezTo>
                  <a:pt x="211293" y="29059"/>
                  <a:pt x="200068" y="49136"/>
                  <a:pt x="196397" y="49905"/>
                </a:cubicBezTo>
                <a:cubicBezTo>
                  <a:pt x="186029" y="58270"/>
                  <a:pt x="176596" y="41641"/>
                  <a:pt x="181048" y="42492"/>
                </a:cubicBezTo>
                <a:cubicBezTo>
                  <a:pt x="169958" y="44813"/>
                  <a:pt x="159538" y="62065"/>
                  <a:pt x="144154" y="54663"/>
                </a:cubicBezTo>
                <a:cubicBezTo>
                  <a:pt x="138896" y="38651"/>
                  <a:pt x="102178" y="70376"/>
                  <a:pt x="101720" y="52331"/>
                </a:cubicBezTo>
                <a:lnTo>
                  <a:pt x="101550" y="53853"/>
                </a:lnTo>
                <a:cubicBezTo>
                  <a:pt x="81848" y="41147"/>
                  <a:pt x="63257" y="62764"/>
                  <a:pt x="42040" y="51262"/>
                </a:cubicBezTo>
                <a:cubicBezTo>
                  <a:pt x="42040" y="51262"/>
                  <a:pt x="42445" y="49935"/>
                  <a:pt x="43162" y="48725"/>
                </a:cubicBezTo>
                <a:lnTo>
                  <a:pt x="0" y="103482"/>
                </a:lnTo>
                <a:lnTo>
                  <a:pt x="12300" y="163732"/>
                </a:lnTo>
                <a:lnTo>
                  <a:pt x="49735" y="212662"/>
                </a:lnTo>
                <a:lnTo>
                  <a:pt x="151179" y="202053"/>
                </a:lnTo>
                <a:lnTo>
                  <a:pt x="232146" y="221185"/>
                </a:lnTo>
                <a:lnTo>
                  <a:pt x="429189" y="214712"/>
                </a:lnTo>
                <a:lnTo>
                  <a:pt x="443263" y="201120"/>
                </a:lnTo>
                <a:cubicBezTo>
                  <a:pt x="481985" y="224886"/>
                  <a:pt x="531637" y="197548"/>
                  <a:pt x="573349" y="214512"/>
                </a:cubicBezTo>
                <a:lnTo>
                  <a:pt x="574212" y="202811"/>
                </a:lnTo>
                <a:cubicBezTo>
                  <a:pt x="585966" y="202118"/>
                  <a:pt x="585167" y="209367"/>
                  <a:pt x="588075" y="211411"/>
                </a:cubicBezTo>
                <a:cubicBezTo>
                  <a:pt x="697466" y="208820"/>
                  <a:pt x="810082" y="193231"/>
                  <a:pt x="908501" y="207980"/>
                </a:cubicBezTo>
                <a:cubicBezTo>
                  <a:pt x="917987" y="215716"/>
                  <a:pt x="946858" y="211164"/>
                  <a:pt x="954300" y="219346"/>
                </a:cubicBezTo>
                <a:cubicBezTo>
                  <a:pt x="986267" y="205032"/>
                  <a:pt x="1020136" y="205173"/>
                  <a:pt x="1052144" y="206647"/>
                </a:cubicBezTo>
                <a:lnTo>
                  <a:pt x="1050934" y="207933"/>
                </a:lnTo>
                <a:lnTo>
                  <a:pt x="1066012" y="205678"/>
                </a:lnTo>
                <a:cubicBezTo>
                  <a:pt x="1066652" y="206635"/>
                  <a:pt x="1066729" y="208027"/>
                  <a:pt x="1066247" y="208926"/>
                </a:cubicBezTo>
                <a:cubicBezTo>
                  <a:pt x="1083252" y="198564"/>
                  <a:pt x="1110043" y="208814"/>
                  <a:pt x="1130867" y="213032"/>
                </a:cubicBezTo>
                <a:lnTo>
                  <a:pt x="1129651" y="214307"/>
                </a:lnTo>
                <a:cubicBezTo>
                  <a:pt x="1251143" y="216433"/>
                  <a:pt x="1363935" y="194594"/>
                  <a:pt x="1484428" y="210923"/>
                </a:cubicBezTo>
                <a:cubicBezTo>
                  <a:pt x="1540448" y="230014"/>
                  <a:pt x="1605626" y="203663"/>
                  <a:pt x="1669899" y="219564"/>
                </a:cubicBezTo>
                <a:cubicBezTo>
                  <a:pt x="1681706" y="231212"/>
                  <a:pt x="1811745" y="222472"/>
                  <a:pt x="1823234" y="216997"/>
                </a:cubicBezTo>
                <a:close/>
              </a:path>
            </a:pathLst>
          </a:custGeom>
          <a:solidFill>
            <a:srgbClr val="FFFA8F"/>
          </a:solidFill>
          <a:ln w="5874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15" name="フリーフォーム: 図形 14">
            <a:extLst>
              <a:ext uri="{FF2B5EF4-FFF2-40B4-BE49-F238E27FC236}">
                <a16:creationId xmlns:a16="http://schemas.microsoft.com/office/drawing/2014/main" id="{D2649BB5-9F0A-73D2-96F7-30A41ACD7146}"/>
              </a:ext>
            </a:extLst>
          </p:cNvPr>
          <p:cNvSpPr/>
          <p:nvPr/>
        </p:nvSpPr>
        <p:spPr>
          <a:xfrm>
            <a:off x="1242792" y="1322173"/>
            <a:ext cx="466384" cy="178171"/>
          </a:xfrm>
          <a:custGeom>
            <a:avLst/>
            <a:gdLst>
              <a:gd name="connsiteX0" fmla="*/ 1823234 w 2114642"/>
              <a:gd name="connsiteY0" fmla="*/ 216997 h 225320"/>
              <a:gd name="connsiteX1" fmla="*/ 1808162 w 2114642"/>
              <a:gd name="connsiteY1" fmla="*/ 202782 h 225320"/>
              <a:gd name="connsiteX2" fmla="*/ 1920549 w 2114642"/>
              <a:gd name="connsiteY2" fmla="*/ 199028 h 225320"/>
              <a:gd name="connsiteX3" fmla="*/ 1918258 w 2114642"/>
              <a:gd name="connsiteY3" fmla="*/ 202106 h 225320"/>
              <a:gd name="connsiteX4" fmla="*/ 1994297 w 2114642"/>
              <a:gd name="connsiteY4" fmla="*/ 212462 h 225320"/>
              <a:gd name="connsiteX5" fmla="*/ 1994297 w 2114642"/>
              <a:gd name="connsiteY5" fmla="*/ 213884 h 225320"/>
              <a:gd name="connsiteX6" fmla="*/ 2001210 w 2114642"/>
              <a:gd name="connsiteY6" fmla="*/ 214583 h 225320"/>
              <a:gd name="connsiteX7" fmla="*/ 1989697 w 2114642"/>
              <a:gd name="connsiteY7" fmla="*/ 205877 h 225320"/>
              <a:gd name="connsiteX8" fmla="*/ 2011819 w 2114642"/>
              <a:gd name="connsiteY8" fmla="*/ 194558 h 225320"/>
              <a:gd name="connsiteX9" fmla="*/ 2014632 w 2114642"/>
              <a:gd name="connsiteY9" fmla="*/ 201325 h 225320"/>
              <a:gd name="connsiteX10" fmla="*/ 2037188 w 2114642"/>
              <a:gd name="connsiteY10" fmla="*/ 198946 h 225320"/>
              <a:gd name="connsiteX11" fmla="*/ 2044102 w 2114642"/>
              <a:gd name="connsiteY11" fmla="*/ 208127 h 225320"/>
              <a:gd name="connsiteX12" fmla="*/ 2066294 w 2114642"/>
              <a:gd name="connsiteY12" fmla="*/ 194564 h 225320"/>
              <a:gd name="connsiteX13" fmla="*/ 2073167 w 2114642"/>
              <a:gd name="connsiteY13" fmla="*/ 179656 h 225320"/>
              <a:gd name="connsiteX14" fmla="*/ 2077913 w 2114642"/>
              <a:gd name="connsiteY14" fmla="*/ 186106 h 225320"/>
              <a:gd name="connsiteX15" fmla="*/ 2114643 w 2114642"/>
              <a:gd name="connsiteY15" fmla="*/ 173876 h 225320"/>
              <a:gd name="connsiteX16" fmla="*/ 2060185 w 2114642"/>
              <a:gd name="connsiteY16" fmla="*/ 131196 h 225320"/>
              <a:gd name="connsiteX17" fmla="*/ 2061213 w 2114642"/>
              <a:gd name="connsiteY17" fmla="*/ 125028 h 225320"/>
              <a:gd name="connsiteX18" fmla="*/ 2060185 w 2114642"/>
              <a:gd name="connsiteY18" fmla="*/ 128376 h 225320"/>
              <a:gd name="connsiteX19" fmla="*/ 2046311 w 2114642"/>
              <a:gd name="connsiteY19" fmla="*/ 114255 h 225320"/>
              <a:gd name="connsiteX20" fmla="*/ 2046581 w 2114642"/>
              <a:gd name="connsiteY20" fmla="*/ 116610 h 225320"/>
              <a:gd name="connsiteX21" fmla="*/ 2047174 w 2114642"/>
              <a:gd name="connsiteY21" fmla="*/ 115477 h 225320"/>
              <a:gd name="connsiteX22" fmla="*/ 2046857 w 2114642"/>
              <a:gd name="connsiteY22" fmla="*/ 118860 h 225320"/>
              <a:gd name="connsiteX23" fmla="*/ 2044026 w 2114642"/>
              <a:gd name="connsiteY23" fmla="*/ 121597 h 225320"/>
              <a:gd name="connsiteX24" fmla="*/ 2044508 w 2114642"/>
              <a:gd name="connsiteY24" fmla="*/ 120710 h 225320"/>
              <a:gd name="connsiteX25" fmla="*/ 2031068 w 2114642"/>
              <a:gd name="connsiteY25" fmla="*/ 120012 h 225320"/>
              <a:gd name="connsiteX26" fmla="*/ 2031009 w 2114642"/>
              <a:gd name="connsiteY26" fmla="*/ 112922 h 225320"/>
              <a:gd name="connsiteX27" fmla="*/ 1975711 w 2114642"/>
              <a:gd name="connsiteY27" fmla="*/ 91881 h 225320"/>
              <a:gd name="connsiteX28" fmla="*/ 1943445 w 2114642"/>
              <a:gd name="connsiteY28" fmla="*/ 89619 h 225320"/>
              <a:gd name="connsiteX29" fmla="*/ 1925001 w 2114642"/>
              <a:gd name="connsiteY29" fmla="*/ 73160 h 225320"/>
              <a:gd name="connsiteX30" fmla="*/ 1922704 w 2114642"/>
              <a:gd name="connsiteY30" fmla="*/ 81901 h 225320"/>
              <a:gd name="connsiteX31" fmla="*/ 1908877 w 2114642"/>
              <a:gd name="connsiteY31" fmla="*/ 72039 h 225320"/>
              <a:gd name="connsiteX32" fmla="*/ 1911080 w 2114642"/>
              <a:gd name="connsiteY32" fmla="*/ 64173 h 225320"/>
              <a:gd name="connsiteX33" fmla="*/ 1876605 w 2114642"/>
              <a:gd name="connsiteY33" fmla="*/ 64109 h 225320"/>
              <a:gd name="connsiteX34" fmla="*/ 1853532 w 2114642"/>
              <a:gd name="connsiteY34" fmla="*/ 50969 h 225320"/>
              <a:gd name="connsiteX35" fmla="*/ 1860487 w 2114642"/>
              <a:gd name="connsiteY35" fmla="*/ 58746 h 225320"/>
              <a:gd name="connsiteX36" fmla="*/ 1860041 w 2114642"/>
              <a:gd name="connsiteY36" fmla="*/ 61677 h 225320"/>
              <a:gd name="connsiteX37" fmla="*/ 1806846 w 2114642"/>
              <a:gd name="connsiteY37" fmla="*/ 51421 h 225320"/>
              <a:gd name="connsiteX38" fmla="*/ 1806846 w 2114642"/>
              <a:gd name="connsiteY38" fmla="*/ 48590 h 225320"/>
              <a:gd name="connsiteX39" fmla="*/ 1801354 w 2114642"/>
              <a:gd name="connsiteY39" fmla="*/ 77778 h 225320"/>
              <a:gd name="connsiteX40" fmla="*/ 1796760 w 2114642"/>
              <a:gd name="connsiteY40" fmla="*/ 72608 h 225320"/>
              <a:gd name="connsiteX41" fmla="*/ 1789846 w 2114642"/>
              <a:gd name="connsiteY41" fmla="*/ 77578 h 225320"/>
              <a:gd name="connsiteX42" fmla="*/ 1787491 w 2114642"/>
              <a:gd name="connsiteY42" fmla="*/ 69325 h 225320"/>
              <a:gd name="connsiteX43" fmla="*/ 1746878 w 2114642"/>
              <a:gd name="connsiteY43" fmla="*/ 66740 h 225320"/>
              <a:gd name="connsiteX44" fmla="*/ 1761322 w 2114642"/>
              <a:gd name="connsiteY44" fmla="*/ 98272 h 225320"/>
              <a:gd name="connsiteX45" fmla="*/ 1726760 w 2114642"/>
              <a:gd name="connsiteY45" fmla="*/ 86353 h 225320"/>
              <a:gd name="connsiteX46" fmla="*/ 1719846 w 2114642"/>
              <a:gd name="connsiteY46" fmla="*/ 75757 h 225320"/>
              <a:gd name="connsiteX47" fmla="*/ 1694529 w 2114642"/>
              <a:gd name="connsiteY47" fmla="*/ 78447 h 225320"/>
              <a:gd name="connsiteX48" fmla="*/ 1682940 w 2114642"/>
              <a:gd name="connsiteY48" fmla="*/ 66905 h 225320"/>
              <a:gd name="connsiteX49" fmla="*/ 1694470 w 2114642"/>
              <a:gd name="connsiteY49" fmla="*/ 67104 h 225320"/>
              <a:gd name="connsiteX50" fmla="*/ 1669136 w 2114642"/>
              <a:gd name="connsiteY50" fmla="*/ 49964 h 225320"/>
              <a:gd name="connsiteX51" fmla="*/ 1669036 w 2114642"/>
              <a:gd name="connsiteY51" fmla="*/ 50275 h 225320"/>
              <a:gd name="connsiteX52" fmla="*/ 1670164 w 2114642"/>
              <a:gd name="connsiteY52" fmla="*/ 51997 h 225320"/>
              <a:gd name="connsiteX53" fmla="*/ 1668554 w 2114642"/>
              <a:gd name="connsiteY53" fmla="*/ 52278 h 225320"/>
              <a:gd name="connsiteX54" fmla="*/ 1653018 w 2114642"/>
              <a:gd name="connsiteY54" fmla="*/ 61595 h 225320"/>
              <a:gd name="connsiteX55" fmla="*/ 1614038 w 2114642"/>
              <a:gd name="connsiteY55" fmla="*/ 56261 h 225320"/>
              <a:gd name="connsiteX56" fmla="*/ 1609444 w 2114642"/>
              <a:gd name="connsiteY56" fmla="*/ 68062 h 225320"/>
              <a:gd name="connsiteX57" fmla="*/ 1595617 w 2114642"/>
              <a:gd name="connsiteY57" fmla="*/ 61031 h 225320"/>
              <a:gd name="connsiteX58" fmla="*/ 1595617 w 2114642"/>
              <a:gd name="connsiteY58" fmla="*/ 51638 h 225320"/>
              <a:gd name="connsiteX59" fmla="*/ 1652084 w 2114642"/>
              <a:gd name="connsiteY59" fmla="*/ 48143 h 225320"/>
              <a:gd name="connsiteX60" fmla="*/ 1652389 w 2114642"/>
              <a:gd name="connsiteY60" fmla="*/ 43855 h 225320"/>
              <a:gd name="connsiteX61" fmla="*/ 1623495 w 2114642"/>
              <a:gd name="connsiteY61" fmla="*/ 47092 h 225320"/>
              <a:gd name="connsiteX62" fmla="*/ 1617832 w 2114642"/>
              <a:gd name="connsiteY62" fmla="*/ 29106 h 225320"/>
              <a:gd name="connsiteX63" fmla="*/ 1611453 w 2114642"/>
              <a:gd name="connsiteY63" fmla="*/ 38298 h 225320"/>
              <a:gd name="connsiteX64" fmla="*/ 1540783 w 2114642"/>
              <a:gd name="connsiteY64" fmla="*/ 29164 h 225320"/>
              <a:gd name="connsiteX65" fmla="*/ 1543908 w 2114642"/>
              <a:gd name="connsiteY65" fmla="*/ 33881 h 225320"/>
              <a:gd name="connsiteX66" fmla="*/ 1527673 w 2114642"/>
              <a:gd name="connsiteY66" fmla="*/ 31708 h 225320"/>
              <a:gd name="connsiteX67" fmla="*/ 1469667 w 2114642"/>
              <a:gd name="connsiteY67" fmla="*/ 12335 h 225320"/>
              <a:gd name="connsiteX68" fmla="*/ 1466595 w 2114642"/>
              <a:gd name="connsiteY68" fmla="*/ 23408 h 225320"/>
              <a:gd name="connsiteX69" fmla="*/ 1452973 w 2114642"/>
              <a:gd name="connsiteY69" fmla="*/ 21569 h 225320"/>
              <a:gd name="connsiteX70" fmla="*/ 1443228 w 2114642"/>
              <a:gd name="connsiteY70" fmla="*/ 26456 h 225320"/>
              <a:gd name="connsiteX71" fmla="*/ 1426076 w 2114642"/>
              <a:gd name="connsiteY71" fmla="*/ 25581 h 225320"/>
              <a:gd name="connsiteX72" fmla="*/ 1426076 w 2114642"/>
              <a:gd name="connsiteY72" fmla="*/ 25575 h 225320"/>
              <a:gd name="connsiteX73" fmla="*/ 1426035 w 2114642"/>
              <a:gd name="connsiteY73" fmla="*/ 25546 h 225320"/>
              <a:gd name="connsiteX74" fmla="*/ 1424696 w 2114642"/>
              <a:gd name="connsiteY74" fmla="*/ 24242 h 225320"/>
              <a:gd name="connsiteX75" fmla="*/ 1424772 w 2114642"/>
              <a:gd name="connsiteY75" fmla="*/ 25164 h 225320"/>
              <a:gd name="connsiteX76" fmla="*/ 1408754 w 2114642"/>
              <a:gd name="connsiteY76" fmla="*/ 28712 h 225320"/>
              <a:gd name="connsiteX77" fmla="*/ 1395144 w 2114642"/>
              <a:gd name="connsiteY77" fmla="*/ 40249 h 225320"/>
              <a:gd name="connsiteX78" fmla="*/ 1387237 w 2114642"/>
              <a:gd name="connsiteY78" fmla="*/ 24371 h 225320"/>
              <a:gd name="connsiteX79" fmla="*/ 1349861 w 2114642"/>
              <a:gd name="connsiteY79" fmla="*/ 31238 h 225320"/>
              <a:gd name="connsiteX80" fmla="*/ 1341714 w 2114642"/>
              <a:gd name="connsiteY80" fmla="*/ 0 h 225320"/>
              <a:gd name="connsiteX81" fmla="*/ 1325613 w 2114642"/>
              <a:gd name="connsiteY81" fmla="*/ 16477 h 225320"/>
              <a:gd name="connsiteX82" fmla="*/ 1327692 w 2114642"/>
              <a:gd name="connsiteY82" fmla="*/ 3842 h 225320"/>
              <a:gd name="connsiteX83" fmla="*/ 1313090 w 2114642"/>
              <a:gd name="connsiteY83" fmla="*/ 8893 h 225320"/>
              <a:gd name="connsiteX84" fmla="*/ 1305459 w 2114642"/>
              <a:gd name="connsiteY84" fmla="*/ 38851 h 225320"/>
              <a:gd name="connsiteX85" fmla="*/ 1308567 w 2114642"/>
              <a:gd name="connsiteY85" fmla="*/ 42369 h 225320"/>
              <a:gd name="connsiteX86" fmla="*/ 1280895 w 2114642"/>
              <a:gd name="connsiteY86" fmla="*/ 45547 h 225320"/>
              <a:gd name="connsiteX87" fmla="*/ 1281264 w 2114642"/>
              <a:gd name="connsiteY87" fmla="*/ 39878 h 225320"/>
              <a:gd name="connsiteX88" fmla="*/ 1270744 w 2114642"/>
              <a:gd name="connsiteY88" fmla="*/ 42751 h 225320"/>
              <a:gd name="connsiteX89" fmla="*/ 1270080 w 2114642"/>
              <a:gd name="connsiteY89" fmla="*/ 35497 h 225320"/>
              <a:gd name="connsiteX90" fmla="*/ 1255061 w 2114642"/>
              <a:gd name="connsiteY90" fmla="*/ 37746 h 225320"/>
              <a:gd name="connsiteX91" fmla="*/ 1257122 w 2114642"/>
              <a:gd name="connsiteY91" fmla="*/ 39702 h 225320"/>
              <a:gd name="connsiteX92" fmla="*/ 1235395 w 2114642"/>
              <a:gd name="connsiteY92" fmla="*/ 39367 h 225320"/>
              <a:gd name="connsiteX93" fmla="*/ 1235635 w 2114642"/>
              <a:gd name="connsiteY93" fmla="*/ 35338 h 225320"/>
              <a:gd name="connsiteX94" fmla="*/ 1179668 w 2114642"/>
              <a:gd name="connsiteY94" fmla="*/ 40566 h 225320"/>
              <a:gd name="connsiteX95" fmla="*/ 1182540 w 2114642"/>
              <a:gd name="connsiteY95" fmla="*/ 32342 h 225320"/>
              <a:gd name="connsiteX96" fmla="*/ 1171615 w 2114642"/>
              <a:gd name="connsiteY96" fmla="*/ 40912 h 225320"/>
              <a:gd name="connsiteX97" fmla="*/ 1171174 w 2114642"/>
              <a:gd name="connsiteY97" fmla="*/ 30809 h 225320"/>
              <a:gd name="connsiteX98" fmla="*/ 1155679 w 2114642"/>
              <a:gd name="connsiteY98" fmla="*/ 22967 h 225320"/>
              <a:gd name="connsiteX99" fmla="*/ 1158199 w 2114642"/>
              <a:gd name="connsiteY99" fmla="*/ 36201 h 225320"/>
              <a:gd name="connsiteX100" fmla="*/ 1148048 w 2114642"/>
              <a:gd name="connsiteY100" fmla="*/ 33411 h 225320"/>
              <a:gd name="connsiteX101" fmla="*/ 1142826 w 2114642"/>
              <a:gd name="connsiteY101" fmla="*/ 9751 h 225320"/>
              <a:gd name="connsiteX102" fmla="*/ 1135219 w 2114642"/>
              <a:gd name="connsiteY102" fmla="*/ 20183 h 225320"/>
              <a:gd name="connsiteX103" fmla="*/ 1133733 w 2114642"/>
              <a:gd name="connsiteY103" fmla="*/ 8500 h 225320"/>
              <a:gd name="connsiteX104" fmla="*/ 1118426 w 2114642"/>
              <a:gd name="connsiteY104" fmla="*/ 13604 h 225320"/>
              <a:gd name="connsiteX105" fmla="*/ 1116775 w 2114642"/>
              <a:gd name="connsiteY105" fmla="*/ 4770 h 225320"/>
              <a:gd name="connsiteX106" fmla="*/ 1100710 w 2114642"/>
              <a:gd name="connsiteY106" fmla="*/ 21246 h 225320"/>
              <a:gd name="connsiteX107" fmla="*/ 1110402 w 2114642"/>
              <a:gd name="connsiteY107" fmla="*/ 13945 h 225320"/>
              <a:gd name="connsiteX108" fmla="*/ 1109221 w 2114642"/>
              <a:gd name="connsiteY108" fmla="*/ 31020 h 225320"/>
              <a:gd name="connsiteX109" fmla="*/ 1088339 w 2114642"/>
              <a:gd name="connsiteY109" fmla="*/ 33922 h 225320"/>
              <a:gd name="connsiteX110" fmla="*/ 1093303 w 2114642"/>
              <a:gd name="connsiteY110" fmla="*/ 28847 h 225320"/>
              <a:gd name="connsiteX111" fmla="*/ 1074271 w 2114642"/>
              <a:gd name="connsiteY111" fmla="*/ 21945 h 225320"/>
              <a:gd name="connsiteX112" fmla="*/ 1074717 w 2114642"/>
              <a:gd name="connsiteY112" fmla="*/ 32066 h 225320"/>
              <a:gd name="connsiteX113" fmla="*/ 1069519 w 2114642"/>
              <a:gd name="connsiteY113" fmla="*/ 24177 h 225320"/>
              <a:gd name="connsiteX114" fmla="*/ 1052637 w 2114642"/>
              <a:gd name="connsiteY114" fmla="*/ 36219 h 225320"/>
              <a:gd name="connsiteX115" fmla="*/ 1053395 w 2114642"/>
              <a:gd name="connsiteY115" fmla="*/ 32001 h 225320"/>
              <a:gd name="connsiteX116" fmla="*/ 1047033 w 2114642"/>
              <a:gd name="connsiteY116" fmla="*/ 34040 h 225320"/>
              <a:gd name="connsiteX117" fmla="*/ 1049036 w 2114642"/>
              <a:gd name="connsiteY117" fmla="*/ 21393 h 225320"/>
              <a:gd name="connsiteX118" fmla="*/ 1042493 w 2114642"/>
              <a:gd name="connsiteY118" fmla="*/ 33429 h 225320"/>
              <a:gd name="connsiteX119" fmla="*/ 1032342 w 2114642"/>
              <a:gd name="connsiteY119" fmla="*/ 30609 h 225320"/>
              <a:gd name="connsiteX120" fmla="*/ 1034821 w 2114642"/>
              <a:gd name="connsiteY120" fmla="*/ 28078 h 225320"/>
              <a:gd name="connsiteX121" fmla="*/ 1001780 w 2114642"/>
              <a:gd name="connsiteY121" fmla="*/ 25023 h 225320"/>
              <a:gd name="connsiteX122" fmla="*/ 1001322 w 2114642"/>
              <a:gd name="connsiteY122" fmla="*/ 14908 h 225320"/>
              <a:gd name="connsiteX123" fmla="*/ 984411 w 2114642"/>
              <a:gd name="connsiteY123" fmla="*/ 26991 h 225320"/>
              <a:gd name="connsiteX124" fmla="*/ 963540 w 2114642"/>
              <a:gd name="connsiteY124" fmla="*/ 14092 h 225320"/>
              <a:gd name="connsiteX125" fmla="*/ 903720 w 2114642"/>
              <a:gd name="connsiteY125" fmla="*/ 21898 h 225320"/>
              <a:gd name="connsiteX126" fmla="*/ 851635 w 2114642"/>
              <a:gd name="connsiteY126" fmla="*/ 8893 h 225320"/>
              <a:gd name="connsiteX127" fmla="*/ 763296 w 2114642"/>
              <a:gd name="connsiteY127" fmla="*/ 27437 h 225320"/>
              <a:gd name="connsiteX128" fmla="*/ 690635 w 2114642"/>
              <a:gd name="connsiteY128" fmla="*/ 22315 h 225320"/>
              <a:gd name="connsiteX129" fmla="*/ 684637 w 2114642"/>
              <a:gd name="connsiteY129" fmla="*/ 31537 h 225320"/>
              <a:gd name="connsiteX130" fmla="*/ 627430 w 2114642"/>
              <a:gd name="connsiteY130" fmla="*/ 20506 h 225320"/>
              <a:gd name="connsiteX131" fmla="*/ 618637 w 2114642"/>
              <a:gd name="connsiteY131" fmla="*/ 26145 h 225320"/>
              <a:gd name="connsiteX132" fmla="*/ 621415 w 2114642"/>
              <a:gd name="connsiteY132" fmla="*/ 34187 h 225320"/>
              <a:gd name="connsiteX133" fmla="*/ 604628 w 2114642"/>
              <a:gd name="connsiteY133" fmla="*/ 23531 h 225320"/>
              <a:gd name="connsiteX134" fmla="*/ 606108 w 2114642"/>
              <a:gd name="connsiteY134" fmla="*/ 22327 h 225320"/>
              <a:gd name="connsiteX135" fmla="*/ 581901 w 2114642"/>
              <a:gd name="connsiteY135" fmla="*/ 17663 h 225320"/>
              <a:gd name="connsiteX136" fmla="*/ 585467 w 2114642"/>
              <a:gd name="connsiteY136" fmla="*/ 30192 h 225320"/>
              <a:gd name="connsiteX137" fmla="*/ 574418 w 2114642"/>
              <a:gd name="connsiteY137" fmla="*/ 28078 h 225320"/>
              <a:gd name="connsiteX138" fmla="*/ 577372 w 2114642"/>
              <a:gd name="connsiteY138" fmla="*/ 25669 h 225320"/>
              <a:gd name="connsiteX139" fmla="*/ 462653 w 2114642"/>
              <a:gd name="connsiteY139" fmla="*/ 39132 h 225320"/>
              <a:gd name="connsiteX140" fmla="*/ 453184 w 2114642"/>
              <a:gd name="connsiteY140" fmla="*/ 31373 h 225320"/>
              <a:gd name="connsiteX141" fmla="*/ 422816 w 2114642"/>
              <a:gd name="connsiteY141" fmla="*/ 40436 h 225320"/>
              <a:gd name="connsiteX142" fmla="*/ 422170 w 2114642"/>
              <a:gd name="connsiteY142" fmla="*/ 43180 h 225320"/>
              <a:gd name="connsiteX143" fmla="*/ 405881 w 2114642"/>
              <a:gd name="connsiteY143" fmla="*/ 41394 h 225320"/>
              <a:gd name="connsiteX144" fmla="*/ 403085 w 2114642"/>
              <a:gd name="connsiteY144" fmla="*/ 40989 h 225320"/>
              <a:gd name="connsiteX145" fmla="*/ 256041 w 2114642"/>
              <a:gd name="connsiteY145" fmla="*/ 34739 h 225320"/>
              <a:gd name="connsiteX146" fmla="*/ 258197 w 2114642"/>
              <a:gd name="connsiteY146" fmla="*/ 39597 h 225320"/>
              <a:gd name="connsiteX147" fmla="*/ 220762 w 2114642"/>
              <a:gd name="connsiteY147" fmla="*/ 36801 h 225320"/>
              <a:gd name="connsiteX148" fmla="*/ 196397 w 2114642"/>
              <a:gd name="connsiteY148" fmla="*/ 49905 h 225320"/>
              <a:gd name="connsiteX149" fmla="*/ 181048 w 2114642"/>
              <a:gd name="connsiteY149" fmla="*/ 42492 h 225320"/>
              <a:gd name="connsiteX150" fmla="*/ 144154 w 2114642"/>
              <a:gd name="connsiteY150" fmla="*/ 54663 h 225320"/>
              <a:gd name="connsiteX151" fmla="*/ 101720 w 2114642"/>
              <a:gd name="connsiteY151" fmla="*/ 52331 h 225320"/>
              <a:gd name="connsiteX152" fmla="*/ 101550 w 2114642"/>
              <a:gd name="connsiteY152" fmla="*/ 53853 h 225320"/>
              <a:gd name="connsiteX153" fmla="*/ 42040 w 2114642"/>
              <a:gd name="connsiteY153" fmla="*/ 51262 h 225320"/>
              <a:gd name="connsiteX154" fmla="*/ 43162 w 2114642"/>
              <a:gd name="connsiteY154" fmla="*/ 48725 h 225320"/>
              <a:gd name="connsiteX155" fmla="*/ 0 w 2114642"/>
              <a:gd name="connsiteY155" fmla="*/ 103482 h 225320"/>
              <a:gd name="connsiteX156" fmla="*/ 12300 w 2114642"/>
              <a:gd name="connsiteY156" fmla="*/ 163732 h 225320"/>
              <a:gd name="connsiteX157" fmla="*/ 49735 w 2114642"/>
              <a:gd name="connsiteY157" fmla="*/ 212662 h 225320"/>
              <a:gd name="connsiteX158" fmla="*/ 151179 w 2114642"/>
              <a:gd name="connsiteY158" fmla="*/ 202053 h 225320"/>
              <a:gd name="connsiteX159" fmla="*/ 232146 w 2114642"/>
              <a:gd name="connsiteY159" fmla="*/ 221185 h 225320"/>
              <a:gd name="connsiteX160" fmla="*/ 429189 w 2114642"/>
              <a:gd name="connsiteY160" fmla="*/ 214712 h 225320"/>
              <a:gd name="connsiteX161" fmla="*/ 443263 w 2114642"/>
              <a:gd name="connsiteY161" fmla="*/ 201120 h 225320"/>
              <a:gd name="connsiteX162" fmla="*/ 573349 w 2114642"/>
              <a:gd name="connsiteY162" fmla="*/ 214512 h 225320"/>
              <a:gd name="connsiteX163" fmla="*/ 574212 w 2114642"/>
              <a:gd name="connsiteY163" fmla="*/ 202811 h 225320"/>
              <a:gd name="connsiteX164" fmla="*/ 588075 w 2114642"/>
              <a:gd name="connsiteY164" fmla="*/ 211411 h 225320"/>
              <a:gd name="connsiteX165" fmla="*/ 908501 w 2114642"/>
              <a:gd name="connsiteY165" fmla="*/ 207980 h 225320"/>
              <a:gd name="connsiteX166" fmla="*/ 954300 w 2114642"/>
              <a:gd name="connsiteY166" fmla="*/ 219346 h 225320"/>
              <a:gd name="connsiteX167" fmla="*/ 1052144 w 2114642"/>
              <a:gd name="connsiteY167" fmla="*/ 206647 h 225320"/>
              <a:gd name="connsiteX168" fmla="*/ 1050934 w 2114642"/>
              <a:gd name="connsiteY168" fmla="*/ 207933 h 225320"/>
              <a:gd name="connsiteX169" fmla="*/ 1066012 w 2114642"/>
              <a:gd name="connsiteY169" fmla="*/ 205678 h 225320"/>
              <a:gd name="connsiteX170" fmla="*/ 1066247 w 2114642"/>
              <a:gd name="connsiteY170" fmla="*/ 208926 h 225320"/>
              <a:gd name="connsiteX171" fmla="*/ 1130867 w 2114642"/>
              <a:gd name="connsiteY171" fmla="*/ 213032 h 225320"/>
              <a:gd name="connsiteX172" fmla="*/ 1129651 w 2114642"/>
              <a:gd name="connsiteY172" fmla="*/ 214307 h 225320"/>
              <a:gd name="connsiteX173" fmla="*/ 1484428 w 2114642"/>
              <a:gd name="connsiteY173" fmla="*/ 210923 h 225320"/>
              <a:gd name="connsiteX174" fmla="*/ 1669899 w 2114642"/>
              <a:gd name="connsiteY174" fmla="*/ 219564 h 225320"/>
              <a:gd name="connsiteX175" fmla="*/ 1823234 w 2114642"/>
              <a:gd name="connsiteY175" fmla="*/ 216997 h 225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</a:cxnLst>
            <a:rect l="l" t="t" r="r" b="b"/>
            <a:pathLst>
              <a:path w="2114642" h="225320">
                <a:moveTo>
                  <a:pt x="1823234" y="216997"/>
                </a:moveTo>
                <a:lnTo>
                  <a:pt x="1808162" y="202782"/>
                </a:lnTo>
                <a:cubicBezTo>
                  <a:pt x="1856551" y="196244"/>
                  <a:pt x="1879131" y="210489"/>
                  <a:pt x="1920549" y="199028"/>
                </a:cubicBezTo>
                <a:lnTo>
                  <a:pt x="1918258" y="202106"/>
                </a:lnTo>
                <a:cubicBezTo>
                  <a:pt x="1924284" y="205396"/>
                  <a:pt x="1927686" y="173477"/>
                  <a:pt x="1994297" y="212462"/>
                </a:cubicBezTo>
                <a:lnTo>
                  <a:pt x="1994297" y="213884"/>
                </a:lnTo>
                <a:cubicBezTo>
                  <a:pt x="1996611" y="213637"/>
                  <a:pt x="1996593" y="210800"/>
                  <a:pt x="2001210" y="214583"/>
                </a:cubicBezTo>
                <a:lnTo>
                  <a:pt x="1989697" y="205877"/>
                </a:lnTo>
                <a:cubicBezTo>
                  <a:pt x="1996593" y="202306"/>
                  <a:pt x="2002626" y="195516"/>
                  <a:pt x="2011819" y="194558"/>
                </a:cubicBezTo>
                <a:cubicBezTo>
                  <a:pt x="2013775" y="196133"/>
                  <a:pt x="2014444" y="199046"/>
                  <a:pt x="2014632" y="201325"/>
                </a:cubicBezTo>
                <a:lnTo>
                  <a:pt x="2037188" y="198946"/>
                </a:lnTo>
                <a:lnTo>
                  <a:pt x="2044102" y="208127"/>
                </a:lnTo>
                <a:cubicBezTo>
                  <a:pt x="2050992" y="203152"/>
                  <a:pt x="2047856" y="183774"/>
                  <a:pt x="2066294" y="194564"/>
                </a:cubicBezTo>
                <a:cubicBezTo>
                  <a:pt x="2059339" y="181119"/>
                  <a:pt x="2075446" y="186499"/>
                  <a:pt x="2073167" y="179656"/>
                </a:cubicBezTo>
                <a:cubicBezTo>
                  <a:pt x="2074095" y="181318"/>
                  <a:pt x="2076209" y="183803"/>
                  <a:pt x="2077913" y="186106"/>
                </a:cubicBezTo>
                <a:cubicBezTo>
                  <a:pt x="2088880" y="184543"/>
                  <a:pt x="2109533" y="180778"/>
                  <a:pt x="2114643" y="173876"/>
                </a:cubicBezTo>
                <a:cubicBezTo>
                  <a:pt x="2114643" y="173876"/>
                  <a:pt x="2071728" y="145569"/>
                  <a:pt x="2060185" y="131196"/>
                </a:cubicBezTo>
                <a:cubicBezTo>
                  <a:pt x="2075628" y="134849"/>
                  <a:pt x="2064256" y="129551"/>
                  <a:pt x="2061213" y="125028"/>
                </a:cubicBezTo>
                <a:lnTo>
                  <a:pt x="2060185" y="128376"/>
                </a:lnTo>
                <a:cubicBezTo>
                  <a:pt x="2050934" y="125092"/>
                  <a:pt x="2050934" y="116610"/>
                  <a:pt x="2046311" y="114255"/>
                </a:cubicBezTo>
                <a:cubicBezTo>
                  <a:pt x="2046311" y="114936"/>
                  <a:pt x="2046452" y="115765"/>
                  <a:pt x="2046581" y="116610"/>
                </a:cubicBezTo>
                <a:lnTo>
                  <a:pt x="2047174" y="115477"/>
                </a:lnTo>
                <a:cubicBezTo>
                  <a:pt x="2047609" y="116975"/>
                  <a:pt x="2047351" y="118014"/>
                  <a:pt x="2046857" y="118860"/>
                </a:cubicBezTo>
                <a:cubicBezTo>
                  <a:pt x="2046969" y="120675"/>
                  <a:pt x="2046540" y="122103"/>
                  <a:pt x="2044026" y="121597"/>
                </a:cubicBezTo>
                <a:lnTo>
                  <a:pt x="2044508" y="120710"/>
                </a:lnTo>
                <a:cubicBezTo>
                  <a:pt x="2040642" y="121944"/>
                  <a:pt x="2033975" y="120617"/>
                  <a:pt x="2031068" y="120012"/>
                </a:cubicBezTo>
                <a:lnTo>
                  <a:pt x="2031009" y="112922"/>
                </a:lnTo>
                <a:cubicBezTo>
                  <a:pt x="2024154" y="126420"/>
                  <a:pt x="1984916" y="92327"/>
                  <a:pt x="1975711" y="91881"/>
                </a:cubicBezTo>
                <a:cubicBezTo>
                  <a:pt x="1966466" y="82941"/>
                  <a:pt x="1954988" y="94090"/>
                  <a:pt x="1943445" y="89619"/>
                </a:cubicBezTo>
                <a:cubicBezTo>
                  <a:pt x="1925042" y="87334"/>
                  <a:pt x="1934241" y="79275"/>
                  <a:pt x="1925001" y="73160"/>
                </a:cubicBezTo>
                <a:cubicBezTo>
                  <a:pt x="1913459" y="68714"/>
                  <a:pt x="1927333" y="81425"/>
                  <a:pt x="1922704" y="81901"/>
                </a:cubicBezTo>
                <a:lnTo>
                  <a:pt x="1908877" y="72039"/>
                </a:lnTo>
                <a:cubicBezTo>
                  <a:pt x="1916913" y="71187"/>
                  <a:pt x="1912548" y="66911"/>
                  <a:pt x="1911080" y="64173"/>
                </a:cubicBezTo>
                <a:cubicBezTo>
                  <a:pt x="1899132" y="62969"/>
                  <a:pt x="1880282" y="49970"/>
                  <a:pt x="1876605" y="64109"/>
                </a:cubicBezTo>
                <a:cubicBezTo>
                  <a:pt x="1860481" y="57336"/>
                  <a:pt x="1860446" y="51668"/>
                  <a:pt x="1853532" y="50969"/>
                </a:cubicBezTo>
                <a:cubicBezTo>
                  <a:pt x="1855852" y="53547"/>
                  <a:pt x="1860446" y="55891"/>
                  <a:pt x="1860487" y="58746"/>
                </a:cubicBezTo>
                <a:cubicBezTo>
                  <a:pt x="1854026" y="52502"/>
                  <a:pt x="1857403" y="60285"/>
                  <a:pt x="1860041" y="61677"/>
                </a:cubicBezTo>
                <a:cubicBezTo>
                  <a:pt x="1850190" y="67821"/>
                  <a:pt x="1808913" y="35890"/>
                  <a:pt x="1806846" y="51421"/>
                </a:cubicBezTo>
                <a:lnTo>
                  <a:pt x="1806846" y="48590"/>
                </a:lnTo>
                <a:cubicBezTo>
                  <a:pt x="1804555" y="60156"/>
                  <a:pt x="1808232" y="71387"/>
                  <a:pt x="1801354" y="77778"/>
                </a:cubicBezTo>
                <a:lnTo>
                  <a:pt x="1796760" y="72608"/>
                </a:lnTo>
                <a:lnTo>
                  <a:pt x="1789846" y="77578"/>
                </a:lnTo>
                <a:cubicBezTo>
                  <a:pt x="1785212" y="73818"/>
                  <a:pt x="1787491" y="70740"/>
                  <a:pt x="1787491" y="69325"/>
                </a:cubicBezTo>
                <a:cubicBezTo>
                  <a:pt x="1776231" y="74664"/>
                  <a:pt x="1760518" y="68291"/>
                  <a:pt x="1746878" y="66740"/>
                </a:cubicBezTo>
                <a:lnTo>
                  <a:pt x="1761322" y="98272"/>
                </a:lnTo>
                <a:cubicBezTo>
                  <a:pt x="1749815" y="90988"/>
                  <a:pt x="1729057" y="76203"/>
                  <a:pt x="1726760" y="86353"/>
                </a:cubicBezTo>
                <a:lnTo>
                  <a:pt x="1719846" y="75757"/>
                </a:lnTo>
                <a:cubicBezTo>
                  <a:pt x="1696773" y="55527"/>
                  <a:pt x="1703740" y="84544"/>
                  <a:pt x="1694529" y="78447"/>
                </a:cubicBezTo>
                <a:lnTo>
                  <a:pt x="1682940" y="66905"/>
                </a:lnTo>
                <a:lnTo>
                  <a:pt x="1694470" y="67104"/>
                </a:lnTo>
                <a:cubicBezTo>
                  <a:pt x="1682940" y="61254"/>
                  <a:pt x="1678329" y="57483"/>
                  <a:pt x="1669136" y="49964"/>
                </a:cubicBezTo>
                <a:cubicBezTo>
                  <a:pt x="1669136" y="50082"/>
                  <a:pt x="1669036" y="50164"/>
                  <a:pt x="1669036" y="50275"/>
                </a:cubicBezTo>
                <a:cubicBezTo>
                  <a:pt x="1669670" y="50757"/>
                  <a:pt x="1670076" y="51303"/>
                  <a:pt x="1670164" y="51997"/>
                </a:cubicBezTo>
                <a:lnTo>
                  <a:pt x="1668554" y="52278"/>
                </a:lnTo>
                <a:cubicBezTo>
                  <a:pt x="1667156" y="58029"/>
                  <a:pt x="1661141" y="61976"/>
                  <a:pt x="1653018" y="61595"/>
                </a:cubicBezTo>
                <a:cubicBezTo>
                  <a:pt x="1641481" y="59973"/>
                  <a:pt x="1632459" y="68479"/>
                  <a:pt x="1614038" y="56261"/>
                </a:cubicBezTo>
                <a:lnTo>
                  <a:pt x="1609444" y="68062"/>
                </a:lnTo>
                <a:lnTo>
                  <a:pt x="1595617" y="61031"/>
                </a:lnTo>
                <a:lnTo>
                  <a:pt x="1595617" y="51638"/>
                </a:lnTo>
                <a:cubicBezTo>
                  <a:pt x="1609168" y="52202"/>
                  <a:pt x="1634667" y="48625"/>
                  <a:pt x="1652084" y="48143"/>
                </a:cubicBezTo>
                <a:lnTo>
                  <a:pt x="1652389" y="43855"/>
                </a:lnTo>
                <a:cubicBezTo>
                  <a:pt x="1642063" y="43867"/>
                  <a:pt x="1630315" y="48032"/>
                  <a:pt x="1623495" y="47092"/>
                </a:cubicBezTo>
                <a:cubicBezTo>
                  <a:pt x="1620164" y="45218"/>
                  <a:pt x="1611653" y="35444"/>
                  <a:pt x="1617832" y="29106"/>
                </a:cubicBezTo>
                <a:lnTo>
                  <a:pt x="1611453" y="38298"/>
                </a:lnTo>
                <a:cubicBezTo>
                  <a:pt x="1576979" y="39350"/>
                  <a:pt x="1576762" y="39802"/>
                  <a:pt x="1540783" y="29164"/>
                </a:cubicBezTo>
                <a:lnTo>
                  <a:pt x="1543908" y="33881"/>
                </a:lnTo>
                <a:cubicBezTo>
                  <a:pt x="1536771" y="36654"/>
                  <a:pt x="1529658" y="39350"/>
                  <a:pt x="1527673" y="31708"/>
                </a:cubicBezTo>
                <a:cubicBezTo>
                  <a:pt x="1506074" y="30157"/>
                  <a:pt x="1483694" y="24236"/>
                  <a:pt x="1469667" y="12335"/>
                </a:cubicBezTo>
                <a:lnTo>
                  <a:pt x="1466595" y="23408"/>
                </a:lnTo>
                <a:cubicBezTo>
                  <a:pt x="1462031" y="22797"/>
                  <a:pt x="1455193" y="6068"/>
                  <a:pt x="1452973" y="21569"/>
                </a:cubicBezTo>
                <a:lnTo>
                  <a:pt x="1443228" y="26456"/>
                </a:lnTo>
                <a:cubicBezTo>
                  <a:pt x="1436996" y="25611"/>
                  <a:pt x="1433172" y="31937"/>
                  <a:pt x="1426076" y="25581"/>
                </a:cubicBezTo>
                <a:cubicBezTo>
                  <a:pt x="1426076" y="25569"/>
                  <a:pt x="1426076" y="25575"/>
                  <a:pt x="1426076" y="25575"/>
                </a:cubicBezTo>
                <a:cubicBezTo>
                  <a:pt x="1426058" y="25546"/>
                  <a:pt x="1426035" y="25546"/>
                  <a:pt x="1426035" y="25546"/>
                </a:cubicBezTo>
                <a:cubicBezTo>
                  <a:pt x="1425600" y="25152"/>
                  <a:pt x="1425136" y="24735"/>
                  <a:pt x="1424696" y="24242"/>
                </a:cubicBezTo>
                <a:cubicBezTo>
                  <a:pt x="1424696" y="24583"/>
                  <a:pt x="1424737" y="24870"/>
                  <a:pt x="1424772" y="25164"/>
                </a:cubicBezTo>
                <a:cubicBezTo>
                  <a:pt x="1410663" y="20271"/>
                  <a:pt x="1424913" y="35085"/>
                  <a:pt x="1408754" y="28712"/>
                </a:cubicBezTo>
                <a:cubicBezTo>
                  <a:pt x="1403567" y="20841"/>
                  <a:pt x="1403021" y="42763"/>
                  <a:pt x="1395144" y="40249"/>
                </a:cubicBezTo>
                <a:lnTo>
                  <a:pt x="1387237" y="24371"/>
                </a:lnTo>
                <a:cubicBezTo>
                  <a:pt x="1372969" y="15261"/>
                  <a:pt x="1370531" y="31185"/>
                  <a:pt x="1349861" y="31238"/>
                </a:cubicBezTo>
                <a:cubicBezTo>
                  <a:pt x="1339934" y="25581"/>
                  <a:pt x="1335141" y="12030"/>
                  <a:pt x="1341714" y="0"/>
                </a:cubicBezTo>
                <a:cubicBezTo>
                  <a:pt x="1332674" y="14562"/>
                  <a:pt x="1337602" y="9492"/>
                  <a:pt x="1325613" y="16477"/>
                </a:cubicBezTo>
                <a:cubicBezTo>
                  <a:pt x="1323769" y="10491"/>
                  <a:pt x="1325043" y="9222"/>
                  <a:pt x="1327692" y="3842"/>
                </a:cubicBezTo>
                <a:cubicBezTo>
                  <a:pt x="1317043" y="-3172"/>
                  <a:pt x="1321120" y="9252"/>
                  <a:pt x="1313090" y="8893"/>
                </a:cubicBezTo>
                <a:cubicBezTo>
                  <a:pt x="1310758" y="20171"/>
                  <a:pt x="1308067" y="38122"/>
                  <a:pt x="1305459" y="38851"/>
                </a:cubicBezTo>
                <a:lnTo>
                  <a:pt x="1308567" y="42369"/>
                </a:lnTo>
                <a:cubicBezTo>
                  <a:pt x="1300067" y="48390"/>
                  <a:pt x="1290780" y="51204"/>
                  <a:pt x="1280895" y="45547"/>
                </a:cubicBezTo>
                <a:lnTo>
                  <a:pt x="1281264" y="39878"/>
                </a:lnTo>
                <a:lnTo>
                  <a:pt x="1270744" y="42751"/>
                </a:lnTo>
                <a:lnTo>
                  <a:pt x="1270080" y="35497"/>
                </a:lnTo>
                <a:lnTo>
                  <a:pt x="1255061" y="37746"/>
                </a:lnTo>
                <a:lnTo>
                  <a:pt x="1257122" y="39702"/>
                </a:lnTo>
                <a:cubicBezTo>
                  <a:pt x="1253592" y="40660"/>
                  <a:pt x="1242014" y="43156"/>
                  <a:pt x="1235395" y="39367"/>
                </a:cubicBezTo>
                <a:lnTo>
                  <a:pt x="1235635" y="35338"/>
                </a:lnTo>
                <a:cubicBezTo>
                  <a:pt x="1216950" y="22768"/>
                  <a:pt x="1201548" y="39238"/>
                  <a:pt x="1179668" y="40566"/>
                </a:cubicBezTo>
                <a:lnTo>
                  <a:pt x="1182540" y="32342"/>
                </a:lnTo>
                <a:cubicBezTo>
                  <a:pt x="1175086" y="24166"/>
                  <a:pt x="1180496" y="45001"/>
                  <a:pt x="1171615" y="40912"/>
                </a:cubicBezTo>
                <a:lnTo>
                  <a:pt x="1171174" y="30809"/>
                </a:lnTo>
                <a:cubicBezTo>
                  <a:pt x="1163350" y="44090"/>
                  <a:pt x="1161065" y="27990"/>
                  <a:pt x="1155679" y="22967"/>
                </a:cubicBezTo>
                <a:lnTo>
                  <a:pt x="1158199" y="36201"/>
                </a:lnTo>
                <a:lnTo>
                  <a:pt x="1148048" y="33411"/>
                </a:lnTo>
                <a:cubicBezTo>
                  <a:pt x="1136870" y="29023"/>
                  <a:pt x="1141193" y="16688"/>
                  <a:pt x="1142826" y="9751"/>
                </a:cubicBezTo>
                <a:lnTo>
                  <a:pt x="1135219" y="20183"/>
                </a:lnTo>
                <a:lnTo>
                  <a:pt x="1133733" y="8500"/>
                </a:lnTo>
                <a:cubicBezTo>
                  <a:pt x="1128171" y="22092"/>
                  <a:pt x="1128171" y="6315"/>
                  <a:pt x="1118426" y="13604"/>
                </a:cubicBezTo>
                <a:cubicBezTo>
                  <a:pt x="1117627" y="9187"/>
                  <a:pt x="1120088" y="6649"/>
                  <a:pt x="1116775" y="4770"/>
                </a:cubicBezTo>
                <a:lnTo>
                  <a:pt x="1100710" y="21246"/>
                </a:lnTo>
                <a:lnTo>
                  <a:pt x="1110402" y="13945"/>
                </a:lnTo>
                <a:lnTo>
                  <a:pt x="1109221" y="31020"/>
                </a:lnTo>
                <a:cubicBezTo>
                  <a:pt x="1099130" y="43979"/>
                  <a:pt x="1095546" y="29158"/>
                  <a:pt x="1088339" y="33922"/>
                </a:cubicBezTo>
                <a:lnTo>
                  <a:pt x="1093303" y="28847"/>
                </a:lnTo>
                <a:cubicBezTo>
                  <a:pt x="1081537" y="32994"/>
                  <a:pt x="1080909" y="25728"/>
                  <a:pt x="1074271" y="21945"/>
                </a:cubicBezTo>
                <a:cubicBezTo>
                  <a:pt x="1076333" y="25117"/>
                  <a:pt x="1079481" y="29834"/>
                  <a:pt x="1074717" y="32066"/>
                </a:cubicBezTo>
                <a:cubicBezTo>
                  <a:pt x="1071222" y="33006"/>
                  <a:pt x="1072820" y="26063"/>
                  <a:pt x="1069519" y="24177"/>
                </a:cubicBezTo>
                <a:cubicBezTo>
                  <a:pt x="1068726" y="35555"/>
                  <a:pt x="1060291" y="41576"/>
                  <a:pt x="1052637" y="36219"/>
                </a:cubicBezTo>
                <a:cubicBezTo>
                  <a:pt x="1052731" y="34598"/>
                  <a:pt x="1052895" y="33035"/>
                  <a:pt x="1053395" y="32001"/>
                </a:cubicBezTo>
                <a:cubicBezTo>
                  <a:pt x="1051445" y="33846"/>
                  <a:pt x="1050434" y="36777"/>
                  <a:pt x="1047033" y="34040"/>
                </a:cubicBezTo>
                <a:lnTo>
                  <a:pt x="1049036" y="21393"/>
                </a:lnTo>
                <a:lnTo>
                  <a:pt x="1042493" y="33429"/>
                </a:lnTo>
                <a:cubicBezTo>
                  <a:pt x="1038134" y="29969"/>
                  <a:pt x="1031773" y="39138"/>
                  <a:pt x="1032342" y="30609"/>
                </a:cubicBezTo>
                <a:lnTo>
                  <a:pt x="1034821" y="28078"/>
                </a:lnTo>
                <a:lnTo>
                  <a:pt x="1001780" y="25023"/>
                </a:lnTo>
                <a:lnTo>
                  <a:pt x="1001322" y="14908"/>
                </a:lnTo>
                <a:cubicBezTo>
                  <a:pt x="998056" y="28824"/>
                  <a:pt x="983330" y="9616"/>
                  <a:pt x="984411" y="26991"/>
                </a:cubicBezTo>
                <a:cubicBezTo>
                  <a:pt x="978178" y="17522"/>
                  <a:pt x="959875" y="33687"/>
                  <a:pt x="963540" y="14092"/>
                </a:cubicBezTo>
                <a:cubicBezTo>
                  <a:pt x="941836" y="12582"/>
                  <a:pt x="930106" y="31432"/>
                  <a:pt x="903720" y="21898"/>
                </a:cubicBezTo>
                <a:cubicBezTo>
                  <a:pt x="894321" y="5263"/>
                  <a:pt x="868570" y="10649"/>
                  <a:pt x="851635" y="8893"/>
                </a:cubicBezTo>
                <a:cubicBezTo>
                  <a:pt x="818529" y="15848"/>
                  <a:pt x="797136" y="22110"/>
                  <a:pt x="763296" y="27437"/>
                </a:cubicBezTo>
                <a:cubicBezTo>
                  <a:pt x="742948" y="4223"/>
                  <a:pt x="712533" y="35426"/>
                  <a:pt x="690635" y="22315"/>
                </a:cubicBezTo>
                <a:lnTo>
                  <a:pt x="684637" y="31537"/>
                </a:lnTo>
                <a:cubicBezTo>
                  <a:pt x="670082" y="16858"/>
                  <a:pt x="647854" y="34821"/>
                  <a:pt x="627430" y="20506"/>
                </a:cubicBezTo>
                <a:cubicBezTo>
                  <a:pt x="622426" y="24542"/>
                  <a:pt x="619800" y="25816"/>
                  <a:pt x="618637" y="26145"/>
                </a:cubicBezTo>
                <a:cubicBezTo>
                  <a:pt x="619565" y="26586"/>
                  <a:pt x="620969" y="28336"/>
                  <a:pt x="621415" y="34187"/>
                </a:cubicBezTo>
                <a:cubicBezTo>
                  <a:pt x="615588" y="30075"/>
                  <a:pt x="603788" y="35220"/>
                  <a:pt x="604628" y="23531"/>
                </a:cubicBezTo>
                <a:lnTo>
                  <a:pt x="606108" y="22327"/>
                </a:lnTo>
                <a:cubicBezTo>
                  <a:pt x="606965" y="10632"/>
                  <a:pt x="588410" y="27790"/>
                  <a:pt x="581901" y="17663"/>
                </a:cubicBezTo>
                <a:lnTo>
                  <a:pt x="585467" y="30192"/>
                </a:lnTo>
                <a:lnTo>
                  <a:pt x="574418" y="28078"/>
                </a:lnTo>
                <a:lnTo>
                  <a:pt x="577372" y="25669"/>
                </a:lnTo>
                <a:cubicBezTo>
                  <a:pt x="529394" y="53477"/>
                  <a:pt x="507713" y="13733"/>
                  <a:pt x="462653" y="39132"/>
                </a:cubicBezTo>
                <a:cubicBezTo>
                  <a:pt x="468627" y="25464"/>
                  <a:pt x="453772" y="46310"/>
                  <a:pt x="453184" y="31373"/>
                </a:cubicBezTo>
                <a:cubicBezTo>
                  <a:pt x="441824" y="12582"/>
                  <a:pt x="432132" y="35426"/>
                  <a:pt x="422816" y="40436"/>
                </a:cubicBezTo>
                <a:cubicBezTo>
                  <a:pt x="422816" y="41171"/>
                  <a:pt x="422704" y="42028"/>
                  <a:pt x="422170" y="43180"/>
                </a:cubicBezTo>
                <a:lnTo>
                  <a:pt x="405881" y="41394"/>
                </a:lnTo>
                <a:cubicBezTo>
                  <a:pt x="415608" y="22503"/>
                  <a:pt x="394157" y="57060"/>
                  <a:pt x="403085" y="40989"/>
                </a:cubicBezTo>
                <a:cubicBezTo>
                  <a:pt x="360616" y="26862"/>
                  <a:pt x="305201" y="41253"/>
                  <a:pt x="256041" y="34739"/>
                </a:cubicBezTo>
                <a:lnTo>
                  <a:pt x="258197" y="39597"/>
                </a:lnTo>
                <a:cubicBezTo>
                  <a:pt x="245727" y="38668"/>
                  <a:pt x="230219" y="44566"/>
                  <a:pt x="220762" y="36801"/>
                </a:cubicBezTo>
                <a:cubicBezTo>
                  <a:pt x="211293" y="29059"/>
                  <a:pt x="200068" y="49136"/>
                  <a:pt x="196397" y="49905"/>
                </a:cubicBezTo>
                <a:cubicBezTo>
                  <a:pt x="186029" y="58270"/>
                  <a:pt x="176596" y="41641"/>
                  <a:pt x="181048" y="42492"/>
                </a:cubicBezTo>
                <a:cubicBezTo>
                  <a:pt x="169958" y="44813"/>
                  <a:pt x="159538" y="62065"/>
                  <a:pt x="144154" y="54663"/>
                </a:cubicBezTo>
                <a:cubicBezTo>
                  <a:pt x="138896" y="38651"/>
                  <a:pt x="102178" y="70376"/>
                  <a:pt x="101720" y="52331"/>
                </a:cubicBezTo>
                <a:lnTo>
                  <a:pt x="101550" y="53853"/>
                </a:lnTo>
                <a:cubicBezTo>
                  <a:pt x="81848" y="41147"/>
                  <a:pt x="63257" y="62764"/>
                  <a:pt x="42040" y="51262"/>
                </a:cubicBezTo>
                <a:cubicBezTo>
                  <a:pt x="42040" y="51262"/>
                  <a:pt x="42445" y="49935"/>
                  <a:pt x="43162" y="48725"/>
                </a:cubicBezTo>
                <a:lnTo>
                  <a:pt x="0" y="103482"/>
                </a:lnTo>
                <a:lnTo>
                  <a:pt x="12300" y="163732"/>
                </a:lnTo>
                <a:lnTo>
                  <a:pt x="49735" y="212662"/>
                </a:lnTo>
                <a:lnTo>
                  <a:pt x="151179" y="202053"/>
                </a:lnTo>
                <a:lnTo>
                  <a:pt x="232146" y="221185"/>
                </a:lnTo>
                <a:lnTo>
                  <a:pt x="429189" y="214712"/>
                </a:lnTo>
                <a:lnTo>
                  <a:pt x="443263" y="201120"/>
                </a:lnTo>
                <a:cubicBezTo>
                  <a:pt x="481985" y="224886"/>
                  <a:pt x="531637" y="197548"/>
                  <a:pt x="573349" y="214512"/>
                </a:cubicBezTo>
                <a:lnTo>
                  <a:pt x="574212" y="202811"/>
                </a:lnTo>
                <a:cubicBezTo>
                  <a:pt x="585966" y="202118"/>
                  <a:pt x="585167" y="209367"/>
                  <a:pt x="588075" y="211411"/>
                </a:cubicBezTo>
                <a:cubicBezTo>
                  <a:pt x="697466" y="208820"/>
                  <a:pt x="810082" y="193231"/>
                  <a:pt x="908501" y="207980"/>
                </a:cubicBezTo>
                <a:cubicBezTo>
                  <a:pt x="917987" y="215716"/>
                  <a:pt x="946858" y="211164"/>
                  <a:pt x="954300" y="219346"/>
                </a:cubicBezTo>
                <a:cubicBezTo>
                  <a:pt x="986267" y="205032"/>
                  <a:pt x="1020136" y="205173"/>
                  <a:pt x="1052144" y="206647"/>
                </a:cubicBezTo>
                <a:lnTo>
                  <a:pt x="1050934" y="207933"/>
                </a:lnTo>
                <a:lnTo>
                  <a:pt x="1066012" y="205678"/>
                </a:lnTo>
                <a:cubicBezTo>
                  <a:pt x="1066652" y="206635"/>
                  <a:pt x="1066729" y="208027"/>
                  <a:pt x="1066247" y="208926"/>
                </a:cubicBezTo>
                <a:cubicBezTo>
                  <a:pt x="1083252" y="198564"/>
                  <a:pt x="1110043" y="208814"/>
                  <a:pt x="1130867" y="213032"/>
                </a:cubicBezTo>
                <a:lnTo>
                  <a:pt x="1129651" y="214307"/>
                </a:lnTo>
                <a:cubicBezTo>
                  <a:pt x="1251143" y="216433"/>
                  <a:pt x="1363935" y="194594"/>
                  <a:pt x="1484428" y="210923"/>
                </a:cubicBezTo>
                <a:cubicBezTo>
                  <a:pt x="1540448" y="230014"/>
                  <a:pt x="1605626" y="203663"/>
                  <a:pt x="1669899" y="219564"/>
                </a:cubicBezTo>
                <a:cubicBezTo>
                  <a:pt x="1681706" y="231212"/>
                  <a:pt x="1811745" y="222472"/>
                  <a:pt x="1823234" y="216997"/>
                </a:cubicBezTo>
                <a:close/>
              </a:path>
            </a:pathLst>
          </a:custGeom>
          <a:solidFill>
            <a:srgbClr val="FFFA8F"/>
          </a:solidFill>
          <a:ln w="5874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16" name="フリーフォーム: 図形 15">
            <a:extLst>
              <a:ext uri="{FF2B5EF4-FFF2-40B4-BE49-F238E27FC236}">
                <a16:creationId xmlns:a16="http://schemas.microsoft.com/office/drawing/2014/main" id="{9767F74E-373C-8E82-6301-0B3E1EEA52AF}"/>
              </a:ext>
            </a:extLst>
          </p:cNvPr>
          <p:cNvSpPr/>
          <p:nvPr/>
        </p:nvSpPr>
        <p:spPr>
          <a:xfrm>
            <a:off x="4910597" y="1750969"/>
            <a:ext cx="1682865" cy="232021"/>
          </a:xfrm>
          <a:custGeom>
            <a:avLst/>
            <a:gdLst>
              <a:gd name="connsiteX0" fmla="*/ 1823234 w 2114642"/>
              <a:gd name="connsiteY0" fmla="*/ 216997 h 225320"/>
              <a:gd name="connsiteX1" fmla="*/ 1808162 w 2114642"/>
              <a:gd name="connsiteY1" fmla="*/ 202782 h 225320"/>
              <a:gd name="connsiteX2" fmla="*/ 1920549 w 2114642"/>
              <a:gd name="connsiteY2" fmla="*/ 199028 h 225320"/>
              <a:gd name="connsiteX3" fmla="*/ 1918258 w 2114642"/>
              <a:gd name="connsiteY3" fmla="*/ 202106 h 225320"/>
              <a:gd name="connsiteX4" fmla="*/ 1994297 w 2114642"/>
              <a:gd name="connsiteY4" fmla="*/ 212462 h 225320"/>
              <a:gd name="connsiteX5" fmla="*/ 1994297 w 2114642"/>
              <a:gd name="connsiteY5" fmla="*/ 213884 h 225320"/>
              <a:gd name="connsiteX6" fmla="*/ 2001210 w 2114642"/>
              <a:gd name="connsiteY6" fmla="*/ 214583 h 225320"/>
              <a:gd name="connsiteX7" fmla="*/ 1989697 w 2114642"/>
              <a:gd name="connsiteY7" fmla="*/ 205877 h 225320"/>
              <a:gd name="connsiteX8" fmla="*/ 2011819 w 2114642"/>
              <a:gd name="connsiteY8" fmla="*/ 194558 h 225320"/>
              <a:gd name="connsiteX9" fmla="*/ 2014632 w 2114642"/>
              <a:gd name="connsiteY9" fmla="*/ 201325 h 225320"/>
              <a:gd name="connsiteX10" fmla="*/ 2037188 w 2114642"/>
              <a:gd name="connsiteY10" fmla="*/ 198946 h 225320"/>
              <a:gd name="connsiteX11" fmla="*/ 2044102 w 2114642"/>
              <a:gd name="connsiteY11" fmla="*/ 208127 h 225320"/>
              <a:gd name="connsiteX12" fmla="*/ 2066294 w 2114642"/>
              <a:gd name="connsiteY12" fmla="*/ 194564 h 225320"/>
              <a:gd name="connsiteX13" fmla="*/ 2073167 w 2114642"/>
              <a:gd name="connsiteY13" fmla="*/ 179656 h 225320"/>
              <a:gd name="connsiteX14" fmla="*/ 2077913 w 2114642"/>
              <a:gd name="connsiteY14" fmla="*/ 186106 h 225320"/>
              <a:gd name="connsiteX15" fmla="*/ 2114643 w 2114642"/>
              <a:gd name="connsiteY15" fmla="*/ 173876 h 225320"/>
              <a:gd name="connsiteX16" fmla="*/ 2060185 w 2114642"/>
              <a:gd name="connsiteY16" fmla="*/ 131196 h 225320"/>
              <a:gd name="connsiteX17" fmla="*/ 2061213 w 2114642"/>
              <a:gd name="connsiteY17" fmla="*/ 125028 h 225320"/>
              <a:gd name="connsiteX18" fmla="*/ 2060185 w 2114642"/>
              <a:gd name="connsiteY18" fmla="*/ 128376 h 225320"/>
              <a:gd name="connsiteX19" fmla="*/ 2046311 w 2114642"/>
              <a:gd name="connsiteY19" fmla="*/ 114255 h 225320"/>
              <a:gd name="connsiteX20" fmla="*/ 2046581 w 2114642"/>
              <a:gd name="connsiteY20" fmla="*/ 116610 h 225320"/>
              <a:gd name="connsiteX21" fmla="*/ 2047174 w 2114642"/>
              <a:gd name="connsiteY21" fmla="*/ 115477 h 225320"/>
              <a:gd name="connsiteX22" fmla="*/ 2046857 w 2114642"/>
              <a:gd name="connsiteY22" fmla="*/ 118860 h 225320"/>
              <a:gd name="connsiteX23" fmla="*/ 2044026 w 2114642"/>
              <a:gd name="connsiteY23" fmla="*/ 121597 h 225320"/>
              <a:gd name="connsiteX24" fmla="*/ 2044508 w 2114642"/>
              <a:gd name="connsiteY24" fmla="*/ 120710 h 225320"/>
              <a:gd name="connsiteX25" fmla="*/ 2031068 w 2114642"/>
              <a:gd name="connsiteY25" fmla="*/ 120012 h 225320"/>
              <a:gd name="connsiteX26" fmla="*/ 2031009 w 2114642"/>
              <a:gd name="connsiteY26" fmla="*/ 112922 h 225320"/>
              <a:gd name="connsiteX27" fmla="*/ 1975711 w 2114642"/>
              <a:gd name="connsiteY27" fmla="*/ 91881 h 225320"/>
              <a:gd name="connsiteX28" fmla="*/ 1943445 w 2114642"/>
              <a:gd name="connsiteY28" fmla="*/ 89619 h 225320"/>
              <a:gd name="connsiteX29" fmla="*/ 1925001 w 2114642"/>
              <a:gd name="connsiteY29" fmla="*/ 73160 h 225320"/>
              <a:gd name="connsiteX30" fmla="*/ 1922704 w 2114642"/>
              <a:gd name="connsiteY30" fmla="*/ 81901 h 225320"/>
              <a:gd name="connsiteX31" fmla="*/ 1908877 w 2114642"/>
              <a:gd name="connsiteY31" fmla="*/ 72039 h 225320"/>
              <a:gd name="connsiteX32" fmla="*/ 1911080 w 2114642"/>
              <a:gd name="connsiteY32" fmla="*/ 64173 h 225320"/>
              <a:gd name="connsiteX33" fmla="*/ 1876605 w 2114642"/>
              <a:gd name="connsiteY33" fmla="*/ 64109 h 225320"/>
              <a:gd name="connsiteX34" fmla="*/ 1853532 w 2114642"/>
              <a:gd name="connsiteY34" fmla="*/ 50969 h 225320"/>
              <a:gd name="connsiteX35" fmla="*/ 1860487 w 2114642"/>
              <a:gd name="connsiteY35" fmla="*/ 58746 h 225320"/>
              <a:gd name="connsiteX36" fmla="*/ 1860041 w 2114642"/>
              <a:gd name="connsiteY36" fmla="*/ 61677 h 225320"/>
              <a:gd name="connsiteX37" fmla="*/ 1806846 w 2114642"/>
              <a:gd name="connsiteY37" fmla="*/ 51421 h 225320"/>
              <a:gd name="connsiteX38" fmla="*/ 1806846 w 2114642"/>
              <a:gd name="connsiteY38" fmla="*/ 48590 h 225320"/>
              <a:gd name="connsiteX39" fmla="*/ 1801354 w 2114642"/>
              <a:gd name="connsiteY39" fmla="*/ 77778 h 225320"/>
              <a:gd name="connsiteX40" fmla="*/ 1796760 w 2114642"/>
              <a:gd name="connsiteY40" fmla="*/ 72608 h 225320"/>
              <a:gd name="connsiteX41" fmla="*/ 1789846 w 2114642"/>
              <a:gd name="connsiteY41" fmla="*/ 77578 h 225320"/>
              <a:gd name="connsiteX42" fmla="*/ 1787491 w 2114642"/>
              <a:gd name="connsiteY42" fmla="*/ 69325 h 225320"/>
              <a:gd name="connsiteX43" fmla="*/ 1746878 w 2114642"/>
              <a:gd name="connsiteY43" fmla="*/ 66740 h 225320"/>
              <a:gd name="connsiteX44" fmla="*/ 1761322 w 2114642"/>
              <a:gd name="connsiteY44" fmla="*/ 98272 h 225320"/>
              <a:gd name="connsiteX45" fmla="*/ 1726760 w 2114642"/>
              <a:gd name="connsiteY45" fmla="*/ 86353 h 225320"/>
              <a:gd name="connsiteX46" fmla="*/ 1719846 w 2114642"/>
              <a:gd name="connsiteY46" fmla="*/ 75757 h 225320"/>
              <a:gd name="connsiteX47" fmla="*/ 1694529 w 2114642"/>
              <a:gd name="connsiteY47" fmla="*/ 78447 h 225320"/>
              <a:gd name="connsiteX48" fmla="*/ 1682940 w 2114642"/>
              <a:gd name="connsiteY48" fmla="*/ 66905 h 225320"/>
              <a:gd name="connsiteX49" fmla="*/ 1694470 w 2114642"/>
              <a:gd name="connsiteY49" fmla="*/ 67104 h 225320"/>
              <a:gd name="connsiteX50" fmla="*/ 1669136 w 2114642"/>
              <a:gd name="connsiteY50" fmla="*/ 49964 h 225320"/>
              <a:gd name="connsiteX51" fmla="*/ 1669036 w 2114642"/>
              <a:gd name="connsiteY51" fmla="*/ 50275 h 225320"/>
              <a:gd name="connsiteX52" fmla="*/ 1670164 w 2114642"/>
              <a:gd name="connsiteY52" fmla="*/ 51997 h 225320"/>
              <a:gd name="connsiteX53" fmla="*/ 1668554 w 2114642"/>
              <a:gd name="connsiteY53" fmla="*/ 52278 h 225320"/>
              <a:gd name="connsiteX54" fmla="*/ 1653018 w 2114642"/>
              <a:gd name="connsiteY54" fmla="*/ 61595 h 225320"/>
              <a:gd name="connsiteX55" fmla="*/ 1614038 w 2114642"/>
              <a:gd name="connsiteY55" fmla="*/ 56261 h 225320"/>
              <a:gd name="connsiteX56" fmla="*/ 1609444 w 2114642"/>
              <a:gd name="connsiteY56" fmla="*/ 68062 h 225320"/>
              <a:gd name="connsiteX57" fmla="*/ 1595617 w 2114642"/>
              <a:gd name="connsiteY57" fmla="*/ 61031 h 225320"/>
              <a:gd name="connsiteX58" fmla="*/ 1595617 w 2114642"/>
              <a:gd name="connsiteY58" fmla="*/ 51638 h 225320"/>
              <a:gd name="connsiteX59" fmla="*/ 1652084 w 2114642"/>
              <a:gd name="connsiteY59" fmla="*/ 48143 h 225320"/>
              <a:gd name="connsiteX60" fmla="*/ 1652389 w 2114642"/>
              <a:gd name="connsiteY60" fmla="*/ 43855 h 225320"/>
              <a:gd name="connsiteX61" fmla="*/ 1623495 w 2114642"/>
              <a:gd name="connsiteY61" fmla="*/ 47092 h 225320"/>
              <a:gd name="connsiteX62" fmla="*/ 1617832 w 2114642"/>
              <a:gd name="connsiteY62" fmla="*/ 29106 h 225320"/>
              <a:gd name="connsiteX63" fmla="*/ 1611453 w 2114642"/>
              <a:gd name="connsiteY63" fmla="*/ 38298 h 225320"/>
              <a:gd name="connsiteX64" fmla="*/ 1540783 w 2114642"/>
              <a:gd name="connsiteY64" fmla="*/ 29164 h 225320"/>
              <a:gd name="connsiteX65" fmla="*/ 1543908 w 2114642"/>
              <a:gd name="connsiteY65" fmla="*/ 33881 h 225320"/>
              <a:gd name="connsiteX66" fmla="*/ 1527673 w 2114642"/>
              <a:gd name="connsiteY66" fmla="*/ 31708 h 225320"/>
              <a:gd name="connsiteX67" fmla="*/ 1469667 w 2114642"/>
              <a:gd name="connsiteY67" fmla="*/ 12335 h 225320"/>
              <a:gd name="connsiteX68" fmla="*/ 1466595 w 2114642"/>
              <a:gd name="connsiteY68" fmla="*/ 23408 h 225320"/>
              <a:gd name="connsiteX69" fmla="*/ 1452973 w 2114642"/>
              <a:gd name="connsiteY69" fmla="*/ 21569 h 225320"/>
              <a:gd name="connsiteX70" fmla="*/ 1443228 w 2114642"/>
              <a:gd name="connsiteY70" fmla="*/ 26456 h 225320"/>
              <a:gd name="connsiteX71" fmla="*/ 1426076 w 2114642"/>
              <a:gd name="connsiteY71" fmla="*/ 25581 h 225320"/>
              <a:gd name="connsiteX72" fmla="*/ 1426076 w 2114642"/>
              <a:gd name="connsiteY72" fmla="*/ 25575 h 225320"/>
              <a:gd name="connsiteX73" fmla="*/ 1426035 w 2114642"/>
              <a:gd name="connsiteY73" fmla="*/ 25546 h 225320"/>
              <a:gd name="connsiteX74" fmla="*/ 1424696 w 2114642"/>
              <a:gd name="connsiteY74" fmla="*/ 24242 h 225320"/>
              <a:gd name="connsiteX75" fmla="*/ 1424772 w 2114642"/>
              <a:gd name="connsiteY75" fmla="*/ 25164 h 225320"/>
              <a:gd name="connsiteX76" fmla="*/ 1408754 w 2114642"/>
              <a:gd name="connsiteY76" fmla="*/ 28712 h 225320"/>
              <a:gd name="connsiteX77" fmla="*/ 1395144 w 2114642"/>
              <a:gd name="connsiteY77" fmla="*/ 40249 h 225320"/>
              <a:gd name="connsiteX78" fmla="*/ 1387237 w 2114642"/>
              <a:gd name="connsiteY78" fmla="*/ 24371 h 225320"/>
              <a:gd name="connsiteX79" fmla="*/ 1349861 w 2114642"/>
              <a:gd name="connsiteY79" fmla="*/ 31238 h 225320"/>
              <a:gd name="connsiteX80" fmla="*/ 1341714 w 2114642"/>
              <a:gd name="connsiteY80" fmla="*/ 0 h 225320"/>
              <a:gd name="connsiteX81" fmla="*/ 1325613 w 2114642"/>
              <a:gd name="connsiteY81" fmla="*/ 16477 h 225320"/>
              <a:gd name="connsiteX82" fmla="*/ 1327692 w 2114642"/>
              <a:gd name="connsiteY82" fmla="*/ 3842 h 225320"/>
              <a:gd name="connsiteX83" fmla="*/ 1313090 w 2114642"/>
              <a:gd name="connsiteY83" fmla="*/ 8893 h 225320"/>
              <a:gd name="connsiteX84" fmla="*/ 1305459 w 2114642"/>
              <a:gd name="connsiteY84" fmla="*/ 38851 h 225320"/>
              <a:gd name="connsiteX85" fmla="*/ 1308567 w 2114642"/>
              <a:gd name="connsiteY85" fmla="*/ 42369 h 225320"/>
              <a:gd name="connsiteX86" fmla="*/ 1280895 w 2114642"/>
              <a:gd name="connsiteY86" fmla="*/ 45547 h 225320"/>
              <a:gd name="connsiteX87" fmla="*/ 1281264 w 2114642"/>
              <a:gd name="connsiteY87" fmla="*/ 39878 h 225320"/>
              <a:gd name="connsiteX88" fmla="*/ 1270744 w 2114642"/>
              <a:gd name="connsiteY88" fmla="*/ 42751 h 225320"/>
              <a:gd name="connsiteX89" fmla="*/ 1270080 w 2114642"/>
              <a:gd name="connsiteY89" fmla="*/ 35497 h 225320"/>
              <a:gd name="connsiteX90" fmla="*/ 1255061 w 2114642"/>
              <a:gd name="connsiteY90" fmla="*/ 37746 h 225320"/>
              <a:gd name="connsiteX91" fmla="*/ 1257122 w 2114642"/>
              <a:gd name="connsiteY91" fmla="*/ 39702 h 225320"/>
              <a:gd name="connsiteX92" fmla="*/ 1235395 w 2114642"/>
              <a:gd name="connsiteY92" fmla="*/ 39367 h 225320"/>
              <a:gd name="connsiteX93" fmla="*/ 1235635 w 2114642"/>
              <a:gd name="connsiteY93" fmla="*/ 35338 h 225320"/>
              <a:gd name="connsiteX94" fmla="*/ 1179668 w 2114642"/>
              <a:gd name="connsiteY94" fmla="*/ 40566 h 225320"/>
              <a:gd name="connsiteX95" fmla="*/ 1182540 w 2114642"/>
              <a:gd name="connsiteY95" fmla="*/ 32342 h 225320"/>
              <a:gd name="connsiteX96" fmla="*/ 1171615 w 2114642"/>
              <a:gd name="connsiteY96" fmla="*/ 40912 h 225320"/>
              <a:gd name="connsiteX97" fmla="*/ 1171174 w 2114642"/>
              <a:gd name="connsiteY97" fmla="*/ 30809 h 225320"/>
              <a:gd name="connsiteX98" fmla="*/ 1155679 w 2114642"/>
              <a:gd name="connsiteY98" fmla="*/ 22967 h 225320"/>
              <a:gd name="connsiteX99" fmla="*/ 1158199 w 2114642"/>
              <a:gd name="connsiteY99" fmla="*/ 36201 h 225320"/>
              <a:gd name="connsiteX100" fmla="*/ 1148048 w 2114642"/>
              <a:gd name="connsiteY100" fmla="*/ 33411 h 225320"/>
              <a:gd name="connsiteX101" fmla="*/ 1142826 w 2114642"/>
              <a:gd name="connsiteY101" fmla="*/ 9751 h 225320"/>
              <a:gd name="connsiteX102" fmla="*/ 1135219 w 2114642"/>
              <a:gd name="connsiteY102" fmla="*/ 20183 h 225320"/>
              <a:gd name="connsiteX103" fmla="*/ 1133733 w 2114642"/>
              <a:gd name="connsiteY103" fmla="*/ 8500 h 225320"/>
              <a:gd name="connsiteX104" fmla="*/ 1118426 w 2114642"/>
              <a:gd name="connsiteY104" fmla="*/ 13604 h 225320"/>
              <a:gd name="connsiteX105" fmla="*/ 1116775 w 2114642"/>
              <a:gd name="connsiteY105" fmla="*/ 4770 h 225320"/>
              <a:gd name="connsiteX106" fmla="*/ 1100710 w 2114642"/>
              <a:gd name="connsiteY106" fmla="*/ 21246 h 225320"/>
              <a:gd name="connsiteX107" fmla="*/ 1110402 w 2114642"/>
              <a:gd name="connsiteY107" fmla="*/ 13945 h 225320"/>
              <a:gd name="connsiteX108" fmla="*/ 1109221 w 2114642"/>
              <a:gd name="connsiteY108" fmla="*/ 31020 h 225320"/>
              <a:gd name="connsiteX109" fmla="*/ 1088339 w 2114642"/>
              <a:gd name="connsiteY109" fmla="*/ 33922 h 225320"/>
              <a:gd name="connsiteX110" fmla="*/ 1093303 w 2114642"/>
              <a:gd name="connsiteY110" fmla="*/ 28847 h 225320"/>
              <a:gd name="connsiteX111" fmla="*/ 1074271 w 2114642"/>
              <a:gd name="connsiteY111" fmla="*/ 21945 h 225320"/>
              <a:gd name="connsiteX112" fmla="*/ 1074717 w 2114642"/>
              <a:gd name="connsiteY112" fmla="*/ 32066 h 225320"/>
              <a:gd name="connsiteX113" fmla="*/ 1069519 w 2114642"/>
              <a:gd name="connsiteY113" fmla="*/ 24177 h 225320"/>
              <a:gd name="connsiteX114" fmla="*/ 1052637 w 2114642"/>
              <a:gd name="connsiteY114" fmla="*/ 36219 h 225320"/>
              <a:gd name="connsiteX115" fmla="*/ 1053395 w 2114642"/>
              <a:gd name="connsiteY115" fmla="*/ 32001 h 225320"/>
              <a:gd name="connsiteX116" fmla="*/ 1047033 w 2114642"/>
              <a:gd name="connsiteY116" fmla="*/ 34040 h 225320"/>
              <a:gd name="connsiteX117" fmla="*/ 1049036 w 2114642"/>
              <a:gd name="connsiteY117" fmla="*/ 21393 h 225320"/>
              <a:gd name="connsiteX118" fmla="*/ 1042493 w 2114642"/>
              <a:gd name="connsiteY118" fmla="*/ 33429 h 225320"/>
              <a:gd name="connsiteX119" fmla="*/ 1032342 w 2114642"/>
              <a:gd name="connsiteY119" fmla="*/ 30609 h 225320"/>
              <a:gd name="connsiteX120" fmla="*/ 1034821 w 2114642"/>
              <a:gd name="connsiteY120" fmla="*/ 28078 h 225320"/>
              <a:gd name="connsiteX121" fmla="*/ 1001780 w 2114642"/>
              <a:gd name="connsiteY121" fmla="*/ 25023 h 225320"/>
              <a:gd name="connsiteX122" fmla="*/ 1001322 w 2114642"/>
              <a:gd name="connsiteY122" fmla="*/ 14908 h 225320"/>
              <a:gd name="connsiteX123" fmla="*/ 984411 w 2114642"/>
              <a:gd name="connsiteY123" fmla="*/ 26991 h 225320"/>
              <a:gd name="connsiteX124" fmla="*/ 963540 w 2114642"/>
              <a:gd name="connsiteY124" fmla="*/ 14092 h 225320"/>
              <a:gd name="connsiteX125" fmla="*/ 903720 w 2114642"/>
              <a:gd name="connsiteY125" fmla="*/ 21898 h 225320"/>
              <a:gd name="connsiteX126" fmla="*/ 851635 w 2114642"/>
              <a:gd name="connsiteY126" fmla="*/ 8893 h 225320"/>
              <a:gd name="connsiteX127" fmla="*/ 763296 w 2114642"/>
              <a:gd name="connsiteY127" fmla="*/ 27437 h 225320"/>
              <a:gd name="connsiteX128" fmla="*/ 690635 w 2114642"/>
              <a:gd name="connsiteY128" fmla="*/ 22315 h 225320"/>
              <a:gd name="connsiteX129" fmla="*/ 684637 w 2114642"/>
              <a:gd name="connsiteY129" fmla="*/ 31537 h 225320"/>
              <a:gd name="connsiteX130" fmla="*/ 627430 w 2114642"/>
              <a:gd name="connsiteY130" fmla="*/ 20506 h 225320"/>
              <a:gd name="connsiteX131" fmla="*/ 618637 w 2114642"/>
              <a:gd name="connsiteY131" fmla="*/ 26145 h 225320"/>
              <a:gd name="connsiteX132" fmla="*/ 621415 w 2114642"/>
              <a:gd name="connsiteY132" fmla="*/ 34187 h 225320"/>
              <a:gd name="connsiteX133" fmla="*/ 604628 w 2114642"/>
              <a:gd name="connsiteY133" fmla="*/ 23531 h 225320"/>
              <a:gd name="connsiteX134" fmla="*/ 606108 w 2114642"/>
              <a:gd name="connsiteY134" fmla="*/ 22327 h 225320"/>
              <a:gd name="connsiteX135" fmla="*/ 581901 w 2114642"/>
              <a:gd name="connsiteY135" fmla="*/ 17663 h 225320"/>
              <a:gd name="connsiteX136" fmla="*/ 585467 w 2114642"/>
              <a:gd name="connsiteY136" fmla="*/ 30192 h 225320"/>
              <a:gd name="connsiteX137" fmla="*/ 574418 w 2114642"/>
              <a:gd name="connsiteY137" fmla="*/ 28078 h 225320"/>
              <a:gd name="connsiteX138" fmla="*/ 577372 w 2114642"/>
              <a:gd name="connsiteY138" fmla="*/ 25669 h 225320"/>
              <a:gd name="connsiteX139" fmla="*/ 462653 w 2114642"/>
              <a:gd name="connsiteY139" fmla="*/ 39132 h 225320"/>
              <a:gd name="connsiteX140" fmla="*/ 453184 w 2114642"/>
              <a:gd name="connsiteY140" fmla="*/ 31373 h 225320"/>
              <a:gd name="connsiteX141" fmla="*/ 422816 w 2114642"/>
              <a:gd name="connsiteY141" fmla="*/ 40436 h 225320"/>
              <a:gd name="connsiteX142" fmla="*/ 422170 w 2114642"/>
              <a:gd name="connsiteY142" fmla="*/ 43180 h 225320"/>
              <a:gd name="connsiteX143" fmla="*/ 405881 w 2114642"/>
              <a:gd name="connsiteY143" fmla="*/ 41394 h 225320"/>
              <a:gd name="connsiteX144" fmla="*/ 403085 w 2114642"/>
              <a:gd name="connsiteY144" fmla="*/ 40989 h 225320"/>
              <a:gd name="connsiteX145" fmla="*/ 256041 w 2114642"/>
              <a:gd name="connsiteY145" fmla="*/ 34739 h 225320"/>
              <a:gd name="connsiteX146" fmla="*/ 258197 w 2114642"/>
              <a:gd name="connsiteY146" fmla="*/ 39597 h 225320"/>
              <a:gd name="connsiteX147" fmla="*/ 220762 w 2114642"/>
              <a:gd name="connsiteY147" fmla="*/ 36801 h 225320"/>
              <a:gd name="connsiteX148" fmla="*/ 196397 w 2114642"/>
              <a:gd name="connsiteY148" fmla="*/ 49905 h 225320"/>
              <a:gd name="connsiteX149" fmla="*/ 181048 w 2114642"/>
              <a:gd name="connsiteY149" fmla="*/ 42492 h 225320"/>
              <a:gd name="connsiteX150" fmla="*/ 144154 w 2114642"/>
              <a:gd name="connsiteY150" fmla="*/ 54663 h 225320"/>
              <a:gd name="connsiteX151" fmla="*/ 101720 w 2114642"/>
              <a:gd name="connsiteY151" fmla="*/ 52331 h 225320"/>
              <a:gd name="connsiteX152" fmla="*/ 101550 w 2114642"/>
              <a:gd name="connsiteY152" fmla="*/ 53853 h 225320"/>
              <a:gd name="connsiteX153" fmla="*/ 42040 w 2114642"/>
              <a:gd name="connsiteY153" fmla="*/ 51262 h 225320"/>
              <a:gd name="connsiteX154" fmla="*/ 43162 w 2114642"/>
              <a:gd name="connsiteY154" fmla="*/ 48725 h 225320"/>
              <a:gd name="connsiteX155" fmla="*/ 0 w 2114642"/>
              <a:gd name="connsiteY155" fmla="*/ 103482 h 225320"/>
              <a:gd name="connsiteX156" fmla="*/ 12300 w 2114642"/>
              <a:gd name="connsiteY156" fmla="*/ 163732 h 225320"/>
              <a:gd name="connsiteX157" fmla="*/ 49735 w 2114642"/>
              <a:gd name="connsiteY157" fmla="*/ 212662 h 225320"/>
              <a:gd name="connsiteX158" fmla="*/ 151179 w 2114642"/>
              <a:gd name="connsiteY158" fmla="*/ 202053 h 225320"/>
              <a:gd name="connsiteX159" fmla="*/ 232146 w 2114642"/>
              <a:gd name="connsiteY159" fmla="*/ 221185 h 225320"/>
              <a:gd name="connsiteX160" fmla="*/ 429189 w 2114642"/>
              <a:gd name="connsiteY160" fmla="*/ 214712 h 225320"/>
              <a:gd name="connsiteX161" fmla="*/ 443263 w 2114642"/>
              <a:gd name="connsiteY161" fmla="*/ 201120 h 225320"/>
              <a:gd name="connsiteX162" fmla="*/ 573349 w 2114642"/>
              <a:gd name="connsiteY162" fmla="*/ 214512 h 225320"/>
              <a:gd name="connsiteX163" fmla="*/ 574212 w 2114642"/>
              <a:gd name="connsiteY163" fmla="*/ 202811 h 225320"/>
              <a:gd name="connsiteX164" fmla="*/ 588075 w 2114642"/>
              <a:gd name="connsiteY164" fmla="*/ 211411 h 225320"/>
              <a:gd name="connsiteX165" fmla="*/ 908501 w 2114642"/>
              <a:gd name="connsiteY165" fmla="*/ 207980 h 225320"/>
              <a:gd name="connsiteX166" fmla="*/ 954300 w 2114642"/>
              <a:gd name="connsiteY166" fmla="*/ 219346 h 225320"/>
              <a:gd name="connsiteX167" fmla="*/ 1052144 w 2114642"/>
              <a:gd name="connsiteY167" fmla="*/ 206647 h 225320"/>
              <a:gd name="connsiteX168" fmla="*/ 1050934 w 2114642"/>
              <a:gd name="connsiteY168" fmla="*/ 207933 h 225320"/>
              <a:gd name="connsiteX169" fmla="*/ 1066012 w 2114642"/>
              <a:gd name="connsiteY169" fmla="*/ 205678 h 225320"/>
              <a:gd name="connsiteX170" fmla="*/ 1066247 w 2114642"/>
              <a:gd name="connsiteY170" fmla="*/ 208926 h 225320"/>
              <a:gd name="connsiteX171" fmla="*/ 1130867 w 2114642"/>
              <a:gd name="connsiteY171" fmla="*/ 213032 h 225320"/>
              <a:gd name="connsiteX172" fmla="*/ 1129651 w 2114642"/>
              <a:gd name="connsiteY172" fmla="*/ 214307 h 225320"/>
              <a:gd name="connsiteX173" fmla="*/ 1484428 w 2114642"/>
              <a:gd name="connsiteY173" fmla="*/ 210923 h 225320"/>
              <a:gd name="connsiteX174" fmla="*/ 1669899 w 2114642"/>
              <a:gd name="connsiteY174" fmla="*/ 219564 h 225320"/>
              <a:gd name="connsiteX175" fmla="*/ 1823234 w 2114642"/>
              <a:gd name="connsiteY175" fmla="*/ 216997 h 225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</a:cxnLst>
            <a:rect l="l" t="t" r="r" b="b"/>
            <a:pathLst>
              <a:path w="2114642" h="225320">
                <a:moveTo>
                  <a:pt x="1823234" y="216997"/>
                </a:moveTo>
                <a:lnTo>
                  <a:pt x="1808162" y="202782"/>
                </a:lnTo>
                <a:cubicBezTo>
                  <a:pt x="1856551" y="196244"/>
                  <a:pt x="1879131" y="210489"/>
                  <a:pt x="1920549" y="199028"/>
                </a:cubicBezTo>
                <a:lnTo>
                  <a:pt x="1918258" y="202106"/>
                </a:lnTo>
                <a:cubicBezTo>
                  <a:pt x="1924284" y="205396"/>
                  <a:pt x="1927686" y="173477"/>
                  <a:pt x="1994297" y="212462"/>
                </a:cubicBezTo>
                <a:lnTo>
                  <a:pt x="1994297" y="213884"/>
                </a:lnTo>
                <a:cubicBezTo>
                  <a:pt x="1996611" y="213637"/>
                  <a:pt x="1996593" y="210800"/>
                  <a:pt x="2001210" y="214583"/>
                </a:cubicBezTo>
                <a:lnTo>
                  <a:pt x="1989697" y="205877"/>
                </a:lnTo>
                <a:cubicBezTo>
                  <a:pt x="1996593" y="202306"/>
                  <a:pt x="2002626" y="195516"/>
                  <a:pt x="2011819" y="194558"/>
                </a:cubicBezTo>
                <a:cubicBezTo>
                  <a:pt x="2013775" y="196133"/>
                  <a:pt x="2014444" y="199046"/>
                  <a:pt x="2014632" y="201325"/>
                </a:cubicBezTo>
                <a:lnTo>
                  <a:pt x="2037188" y="198946"/>
                </a:lnTo>
                <a:lnTo>
                  <a:pt x="2044102" y="208127"/>
                </a:lnTo>
                <a:cubicBezTo>
                  <a:pt x="2050992" y="203152"/>
                  <a:pt x="2047856" y="183774"/>
                  <a:pt x="2066294" y="194564"/>
                </a:cubicBezTo>
                <a:cubicBezTo>
                  <a:pt x="2059339" y="181119"/>
                  <a:pt x="2075446" y="186499"/>
                  <a:pt x="2073167" y="179656"/>
                </a:cubicBezTo>
                <a:cubicBezTo>
                  <a:pt x="2074095" y="181318"/>
                  <a:pt x="2076209" y="183803"/>
                  <a:pt x="2077913" y="186106"/>
                </a:cubicBezTo>
                <a:cubicBezTo>
                  <a:pt x="2088880" y="184543"/>
                  <a:pt x="2109533" y="180778"/>
                  <a:pt x="2114643" y="173876"/>
                </a:cubicBezTo>
                <a:cubicBezTo>
                  <a:pt x="2114643" y="173876"/>
                  <a:pt x="2071728" y="145569"/>
                  <a:pt x="2060185" y="131196"/>
                </a:cubicBezTo>
                <a:cubicBezTo>
                  <a:pt x="2075628" y="134849"/>
                  <a:pt x="2064256" y="129551"/>
                  <a:pt x="2061213" y="125028"/>
                </a:cubicBezTo>
                <a:lnTo>
                  <a:pt x="2060185" y="128376"/>
                </a:lnTo>
                <a:cubicBezTo>
                  <a:pt x="2050934" y="125092"/>
                  <a:pt x="2050934" y="116610"/>
                  <a:pt x="2046311" y="114255"/>
                </a:cubicBezTo>
                <a:cubicBezTo>
                  <a:pt x="2046311" y="114936"/>
                  <a:pt x="2046452" y="115765"/>
                  <a:pt x="2046581" y="116610"/>
                </a:cubicBezTo>
                <a:lnTo>
                  <a:pt x="2047174" y="115477"/>
                </a:lnTo>
                <a:cubicBezTo>
                  <a:pt x="2047609" y="116975"/>
                  <a:pt x="2047351" y="118014"/>
                  <a:pt x="2046857" y="118860"/>
                </a:cubicBezTo>
                <a:cubicBezTo>
                  <a:pt x="2046969" y="120675"/>
                  <a:pt x="2046540" y="122103"/>
                  <a:pt x="2044026" y="121597"/>
                </a:cubicBezTo>
                <a:lnTo>
                  <a:pt x="2044508" y="120710"/>
                </a:lnTo>
                <a:cubicBezTo>
                  <a:pt x="2040642" y="121944"/>
                  <a:pt x="2033975" y="120617"/>
                  <a:pt x="2031068" y="120012"/>
                </a:cubicBezTo>
                <a:lnTo>
                  <a:pt x="2031009" y="112922"/>
                </a:lnTo>
                <a:cubicBezTo>
                  <a:pt x="2024154" y="126420"/>
                  <a:pt x="1984916" y="92327"/>
                  <a:pt x="1975711" y="91881"/>
                </a:cubicBezTo>
                <a:cubicBezTo>
                  <a:pt x="1966466" y="82941"/>
                  <a:pt x="1954988" y="94090"/>
                  <a:pt x="1943445" y="89619"/>
                </a:cubicBezTo>
                <a:cubicBezTo>
                  <a:pt x="1925042" y="87334"/>
                  <a:pt x="1934241" y="79275"/>
                  <a:pt x="1925001" y="73160"/>
                </a:cubicBezTo>
                <a:cubicBezTo>
                  <a:pt x="1913459" y="68714"/>
                  <a:pt x="1927333" y="81425"/>
                  <a:pt x="1922704" y="81901"/>
                </a:cubicBezTo>
                <a:lnTo>
                  <a:pt x="1908877" y="72039"/>
                </a:lnTo>
                <a:cubicBezTo>
                  <a:pt x="1916913" y="71187"/>
                  <a:pt x="1912548" y="66911"/>
                  <a:pt x="1911080" y="64173"/>
                </a:cubicBezTo>
                <a:cubicBezTo>
                  <a:pt x="1899132" y="62969"/>
                  <a:pt x="1880282" y="49970"/>
                  <a:pt x="1876605" y="64109"/>
                </a:cubicBezTo>
                <a:cubicBezTo>
                  <a:pt x="1860481" y="57336"/>
                  <a:pt x="1860446" y="51668"/>
                  <a:pt x="1853532" y="50969"/>
                </a:cubicBezTo>
                <a:cubicBezTo>
                  <a:pt x="1855852" y="53547"/>
                  <a:pt x="1860446" y="55891"/>
                  <a:pt x="1860487" y="58746"/>
                </a:cubicBezTo>
                <a:cubicBezTo>
                  <a:pt x="1854026" y="52502"/>
                  <a:pt x="1857403" y="60285"/>
                  <a:pt x="1860041" y="61677"/>
                </a:cubicBezTo>
                <a:cubicBezTo>
                  <a:pt x="1850190" y="67821"/>
                  <a:pt x="1808913" y="35890"/>
                  <a:pt x="1806846" y="51421"/>
                </a:cubicBezTo>
                <a:lnTo>
                  <a:pt x="1806846" y="48590"/>
                </a:lnTo>
                <a:cubicBezTo>
                  <a:pt x="1804555" y="60156"/>
                  <a:pt x="1808232" y="71387"/>
                  <a:pt x="1801354" y="77778"/>
                </a:cubicBezTo>
                <a:lnTo>
                  <a:pt x="1796760" y="72608"/>
                </a:lnTo>
                <a:lnTo>
                  <a:pt x="1789846" y="77578"/>
                </a:lnTo>
                <a:cubicBezTo>
                  <a:pt x="1785212" y="73818"/>
                  <a:pt x="1787491" y="70740"/>
                  <a:pt x="1787491" y="69325"/>
                </a:cubicBezTo>
                <a:cubicBezTo>
                  <a:pt x="1776231" y="74664"/>
                  <a:pt x="1760518" y="68291"/>
                  <a:pt x="1746878" y="66740"/>
                </a:cubicBezTo>
                <a:lnTo>
                  <a:pt x="1761322" y="98272"/>
                </a:lnTo>
                <a:cubicBezTo>
                  <a:pt x="1749815" y="90988"/>
                  <a:pt x="1729057" y="76203"/>
                  <a:pt x="1726760" y="86353"/>
                </a:cubicBezTo>
                <a:lnTo>
                  <a:pt x="1719846" y="75757"/>
                </a:lnTo>
                <a:cubicBezTo>
                  <a:pt x="1696773" y="55527"/>
                  <a:pt x="1703740" y="84544"/>
                  <a:pt x="1694529" y="78447"/>
                </a:cubicBezTo>
                <a:lnTo>
                  <a:pt x="1682940" y="66905"/>
                </a:lnTo>
                <a:lnTo>
                  <a:pt x="1694470" y="67104"/>
                </a:lnTo>
                <a:cubicBezTo>
                  <a:pt x="1682940" y="61254"/>
                  <a:pt x="1678329" y="57483"/>
                  <a:pt x="1669136" y="49964"/>
                </a:cubicBezTo>
                <a:cubicBezTo>
                  <a:pt x="1669136" y="50082"/>
                  <a:pt x="1669036" y="50164"/>
                  <a:pt x="1669036" y="50275"/>
                </a:cubicBezTo>
                <a:cubicBezTo>
                  <a:pt x="1669670" y="50757"/>
                  <a:pt x="1670076" y="51303"/>
                  <a:pt x="1670164" y="51997"/>
                </a:cubicBezTo>
                <a:lnTo>
                  <a:pt x="1668554" y="52278"/>
                </a:lnTo>
                <a:cubicBezTo>
                  <a:pt x="1667156" y="58029"/>
                  <a:pt x="1661141" y="61976"/>
                  <a:pt x="1653018" y="61595"/>
                </a:cubicBezTo>
                <a:cubicBezTo>
                  <a:pt x="1641481" y="59973"/>
                  <a:pt x="1632459" y="68479"/>
                  <a:pt x="1614038" y="56261"/>
                </a:cubicBezTo>
                <a:lnTo>
                  <a:pt x="1609444" y="68062"/>
                </a:lnTo>
                <a:lnTo>
                  <a:pt x="1595617" y="61031"/>
                </a:lnTo>
                <a:lnTo>
                  <a:pt x="1595617" y="51638"/>
                </a:lnTo>
                <a:cubicBezTo>
                  <a:pt x="1609168" y="52202"/>
                  <a:pt x="1634667" y="48625"/>
                  <a:pt x="1652084" y="48143"/>
                </a:cubicBezTo>
                <a:lnTo>
                  <a:pt x="1652389" y="43855"/>
                </a:lnTo>
                <a:cubicBezTo>
                  <a:pt x="1642063" y="43867"/>
                  <a:pt x="1630315" y="48032"/>
                  <a:pt x="1623495" y="47092"/>
                </a:cubicBezTo>
                <a:cubicBezTo>
                  <a:pt x="1620164" y="45218"/>
                  <a:pt x="1611653" y="35444"/>
                  <a:pt x="1617832" y="29106"/>
                </a:cubicBezTo>
                <a:lnTo>
                  <a:pt x="1611453" y="38298"/>
                </a:lnTo>
                <a:cubicBezTo>
                  <a:pt x="1576979" y="39350"/>
                  <a:pt x="1576762" y="39802"/>
                  <a:pt x="1540783" y="29164"/>
                </a:cubicBezTo>
                <a:lnTo>
                  <a:pt x="1543908" y="33881"/>
                </a:lnTo>
                <a:cubicBezTo>
                  <a:pt x="1536771" y="36654"/>
                  <a:pt x="1529658" y="39350"/>
                  <a:pt x="1527673" y="31708"/>
                </a:cubicBezTo>
                <a:cubicBezTo>
                  <a:pt x="1506074" y="30157"/>
                  <a:pt x="1483694" y="24236"/>
                  <a:pt x="1469667" y="12335"/>
                </a:cubicBezTo>
                <a:lnTo>
                  <a:pt x="1466595" y="23408"/>
                </a:lnTo>
                <a:cubicBezTo>
                  <a:pt x="1462031" y="22797"/>
                  <a:pt x="1455193" y="6068"/>
                  <a:pt x="1452973" y="21569"/>
                </a:cubicBezTo>
                <a:lnTo>
                  <a:pt x="1443228" y="26456"/>
                </a:lnTo>
                <a:cubicBezTo>
                  <a:pt x="1436996" y="25611"/>
                  <a:pt x="1433172" y="31937"/>
                  <a:pt x="1426076" y="25581"/>
                </a:cubicBezTo>
                <a:cubicBezTo>
                  <a:pt x="1426076" y="25569"/>
                  <a:pt x="1426076" y="25575"/>
                  <a:pt x="1426076" y="25575"/>
                </a:cubicBezTo>
                <a:cubicBezTo>
                  <a:pt x="1426058" y="25546"/>
                  <a:pt x="1426035" y="25546"/>
                  <a:pt x="1426035" y="25546"/>
                </a:cubicBezTo>
                <a:cubicBezTo>
                  <a:pt x="1425600" y="25152"/>
                  <a:pt x="1425136" y="24735"/>
                  <a:pt x="1424696" y="24242"/>
                </a:cubicBezTo>
                <a:cubicBezTo>
                  <a:pt x="1424696" y="24583"/>
                  <a:pt x="1424737" y="24870"/>
                  <a:pt x="1424772" y="25164"/>
                </a:cubicBezTo>
                <a:cubicBezTo>
                  <a:pt x="1410663" y="20271"/>
                  <a:pt x="1424913" y="35085"/>
                  <a:pt x="1408754" y="28712"/>
                </a:cubicBezTo>
                <a:cubicBezTo>
                  <a:pt x="1403567" y="20841"/>
                  <a:pt x="1403021" y="42763"/>
                  <a:pt x="1395144" y="40249"/>
                </a:cubicBezTo>
                <a:lnTo>
                  <a:pt x="1387237" y="24371"/>
                </a:lnTo>
                <a:cubicBezTo>
                  <a:pt x="1372969" y="15261"/>
                  <a:pt x="1370531" y="31185"/>
                  <a:pt x="1349861" y="31238"/>
                </a:cubicBezTo>
                <a:cubicBezTo>
                  <a:pt x="1339934" y="25581"/>
                  <a:pt x="1335141" y="12030"/>
                  <a:pt x="1341714" y="0"/>
                </a:cubicBezTo>
                <a:cubicBezTo>
                  <a:pt x="1332674" y="14562"/>
                  <a:pt x="1337602" y="9492"/>
                  <a:pt x="1325613" y="16477"/>
                </a:cubicBezTo>
                <a:cubicBezTo>
                  <a:pt x="1323769" y="10491"/>
                  <a:pt x="1325043" y="9222"/>
                  <a:pt x="1327692" y="3842"/>
                </a:cubicBezTo>
                <a:cubicBezTo>
                  <a:pt x="1317043" y="-3172"/>
                  <a:pt x="1321120" y="9252"/>
                  <a:pt x="1313090" y="8893"/>
                </a:cubicBezTo>
                <a:cubicBezTo>
                  <a:pt x="1310758" y="20171"/>
                  <a:pt x="1308067" y="38122"/>
                  <a:pt x="1305459" y="38851"/>
                </a:cubicBezTo>
                <a:lnTo>
                  <a:pt x="1308567" y="42369"/>
                </a:lnTo>
                <a:cubicBezTo>
                  <a:pt x="1300067" y="48390"/>
                  <a:pt x="1290780" y="51204"/>
                  <a:pt x="1280895" y="45547"/>
                </a:cubicBezTo>
                <a:lnTo>
                  <a:pt x="1281264" y="39878"/>
                </a:lnTo>
                <a:lnTo>
                  <a:pt x="1270744" y="42751"/>
                </a:lnTo>
                <a:lnTo>
                  <a:pt x="1270080" y="35497"/>
                </a:lnTo>
                <a:lnTo>
                  <a:pt x="1255061" y="37746"/>
                </a:lnTo>
                <a:lnTo>
                  <a:pt x="1257122" y="39702"/>
                </a:lnTo>
                <a:cubicBezTo>
                  <a:pt x="1253592" y="40660"/>
                  <a:pt x="1242014" y="43156"/>
                  <a:pt x="1235395" y="39367"/>
                </a:cubicBezTo>
                <a:lnTo>
                  <a:pt x="1235635" y="35338"/>
                </a:lnTo>
                <a:cubicBezTo>
                  <a:pt x="1216950" y="22768"/>
                  <a:pt x="1201548" y="39238"/>
                  <a:pt x="1179668" y="40566"/>
                </a:cubicBezTo>
                <a:lnTo>
                  <a:pt x="1182540" y="32342"/>
                </a:lnTo>
                <a:cubicBezTo>
                  <a:pt x="1175086" y="24166"/>
                  <a:pt x="1180496" y="45001"/>
                  <a:pt x="1171615" y="40912"/>
                </a:cubicBezTo>
                <a:lnTo>
                  <a:pt x="1171174" y="30809"/>
                </a:lnTo>
                <a:cubicBezTo>
                  <a:pt x="1163350" y="44090"/>
                  <a:pt x="1161065" y="27990"/>
                  <a:pt x="1155679" y="22967"/>
                </a:cubicBezTo>
                <a:lnTo>
                  <a:pt x="1158199" y="36201"/>
                </a:lnTo>
                <a:lnTo>
                  <a:pt x="1148048" y="33411"/>
                </a:lnTo>
                <a:cubicBezTo>
                  <a:pt x="1136870" y="29023"/>
                  <a:pt x="1141193" y="16688"/>
                  <a:pt x="1142826" y="9751"/>
                </a:cubicBezTo>
                <a:lnTo>
                  <a:pt x="1135219" y="20183"/>
                </a:lnTo>
                <a:lnTo>
                  <a:pt x="1133733" y="8500"/>
                </a:lnTo>
                <a:cubicBezTo>
                  <a:pt x="1128171" y="22092"/>
                  <a:pt x="1128171" y="6315"/>
                  <a:pt x="1118426" y="13604"/>
                </a:cubicBezTo>
                <a:cubicBezTo>
                  <a:pt x="1117627" y="9187"/>
                  <a:pt x="1120088" y="6649"/>
                  <a:pt x="1116775" y="4770"/>
                </a:cubicBezTo>
                <a:lnTo>
                  <a:pt x="1100710" y="21246"/>
                </a:lnTo>
                <a:lnTo>
                  <a:pt x="1110402" y="13945"/>
                </a:lnTo>
                <a:lnTo>
                  <a:pt x="1109221" y="31020"/>
                </a:lnTo>
                <a:cubicBezTo>
                  <a:pt x="1099130" y="43979"/>
                  <a:pt x="1095546" y="29158"/>
                  <a:pt x="1088339" y="33922"/>
                </a:cubicBezTo>
                <a:lnTo>
                  <a:pt x="1093303" y="28847"/>
                </a:lnTo>
                <a:cubicBezTo>
                  <a:pt x="1081537" y="32994"/>
                  <a:pt x="1080909" y="25728"/>
                  <a:pt x="1074271" y="21945"/>
                </a:cubicBezTo>
                <a:cubicBezTo>
                  <a:pt x="1076333" y="25117"/>
                  <a:pt x="1079481" y="29834"/>
                  <a:pt x="1074717" y="32066"/>
                </a:cubicBezTo>
                <a:cubicBezTo>
                  <a:pt x="1071222" y="33006"/>
                  <a:pt x="1072820" y="26063"/>
                  <a:pt x="1069519" y="24177"/>
                </a:cubicBezTo>
                <a:cubicBezTo>
                  <a:pt x="1068726" y="35555"/>
                  <a:pt x="1060291" y="41576"/>
                  <a:pt x="1052637" y="36219"/>
                </a:cubicBezTo>
                <a:cubicBezTo>
                  <a:pt x="1052731" y="34598"/>
                  <a:pt x="1052895" y="33035"/>
                  <a:pt x="1053395" y="32001"/>
                </a:cubicBezTo>
                <a:cubicBezTo>
                  <a:pt x="1051445" y="33846"/>
                  <a:pt x="1050434" y="36777"/>
                  <a:pt x="1047033" y="34040"/>
                </a:cubicBezTo>
                <a:lnTo>
                  <a:pt x="1049036" y="21393"/>
                </a:lnTo>
                <a:lnTo>
                  <a:pt x="1042493" y="33429"/>
                </a:lnTo>
                <a:cubicBezTo>
                  <a:pt x="1038134" y="29969"/>
                  <a:pt x="1031773" y="39138"/>
                  <a:pt x="1032342" y="30609"/>
                </a:cubicBezTo>
                <a:lnTo>
                  <a:pt x="1034821" y="28078"/>
                </a:lnTo>
                <a:lnTo>
                  <a:pt x="1001780" y="25023"/>
                </a:lnTo>
                <a:lnTo>
                  <a:pt x="1001322" y="14908"/>
                </a:lnTo>
                <a:cubicBezTo>
                  <a:pt x="998056" y="28824"/>
                  <a:pt x="983330" y="9616"/>
                  <a:pt x="984411" y="26991"/>
                </a:cubicBezTo>
                <a:cubicBezTo>
                  <a:pt x="978178" y="17522"/>
                  <a:pt x="959875" y="33687"/>
                  <a:pt x="963540" y="14092"/>
                </a:cubicBezTo>
                <a:cubicBezTo>
                  <a:pt x="941836" y="12582"/>
                  <a:pt x="930106" y="31432"/>
                  <a:pt x="903720" y="21898"/>
                </a:cubicBezTo>
                <a:cubicBezTo>
                  <a:pt x="894321" y="5263"/>
                  <a:pt x="868570" y="10649"/>
                  <a:pt x="851635" y="8893"/>
                </a:cubicBezTo>
                <a:cubicBezTo>
                  <a:pt x="818529" y="15848"/>
                  <a:pt x="797136" y="22110"/>
                  <a:pt x="763296" y="27437"/>
                </a:cubicBezTo>
                <a:cubicBezTo>
                  <a:pt x="742948" y="4223"/>
                  <a:pt x="712533" y="35426"/>
                  <a:pt x="690635" y="22315"/>
                </a:cubicBezTo>
                <a:lnTo>
                  <a:pt x="684637" y="31537"/>
                </a:lnTo>
                <a:cubicBezTo>
                  <a:pt x="670082" y="16858"/>
                  <a:pt x="647854" y="34821"/>
                  <a:pt x="627430" y="20506"/>
                </a:cubicBezTo>
                <a:cubicBezTo>
                  <a:pt x="622426" y="24542"/>
                  <a:pt x="619800" y="25816"/>
                  <a:pt x="618637" y="26145"/>
                </a:cubicBezTo>
                <a:cubicBezTo>
                  <a:pt x="619565" y="26586"/>
                  <a:pt x="620969" y="28336"/>
                  <a:pt x="621415" y="34187"/>
                </a:cubicBezTo>
                <a:cubicBezTo>
                  <a:pt x="615588" y="30075"/>
                  <a:pt x="603788" y="35220"/>
                  <a:pt x="604628" y="23531"/>
                </a:cubicBezTo>
                <a:lnTo>
                  <a:pt x="606108" y="22327"/>
                </a:lnTo>
                <a:cubicBezTo>
                  <a:pt x="606965" y="10632"/>
                  <a:pt x="588410" y="27790"/>
                  <a:pt x="581901" y="17663"/>
                </a:cubicBezTo>
                <a:lnTo>
                  <a:pt x="585467" y="30192"/>
                </a:lnTo>
                <a:lnTo>
                  <a:pt x="574418" y="28078"/>
                </a:lnTo>
                <a:lnTo>
                  <a:pt x="577372" y="25669"/>
                </a:lnTo>
                <a:cubicBezTo>
                  <a:pt x="529394" y="53477"/>
                  <a:pt x="507713" y="13733"/>
                  <a:pt x="462653" y="39132"/>
                </a:cubicBezTo>
                <a:cubicBezTo>
                  <a:pt x="468627" y="25464"/>
                  <a:pt x="453772" y="46310"/>
                  <a:pt x="453184" y="31373"/>
                </a:cubicBezTo>
                <a:cubicBezTo>
                  <a:pt x="441824" y="12582"/>
                  <a:pt x="432132" y="35426"/>
                  <a:pt x="422816" y="40436"/>
                </a:cubicBezTo>
                <a:cubicBezTo>
                  <a:pt x="422816" y="41171"/>
                  <a:pt x="422704" y="42028"/>
                  <a:pt x="422170" y="43180"/>
                </a:cubicBezTo>
                <a:lnTo>
                  <a:pt x="405881" y="41394"/>
                </a:lnTo>
                <a:cubicBezTo>
                  <a:pt x="415608" y="22503"/>
                  <a:pt x="394157" y="57060"/>
                  <a:pt x="403085" y="40989"/>
                </a:cubicBezTo>
                <a:cubicBezTo>
                  <a:pt x="360616" y="26862"/>
                  <a:pt x="305201" y="41253"/>
                  <a:pt x="256041" y="34739"/>
                </a:cubicBezTo>
                <a:lnTo>
                  <a:pt x="258197" y="39597"/>
                </a:lnTo>
                <a:cubicBezTo>
                  <a:pt x="245727" y="38668"/>
                  <a:pt x="230219" y="44566"/>
                  <a:pt x="220762" y="36801"/>
                </a:cubicBezTo>
                <a:cubicBezTo>
                  <a:pt x="211293" y="29059"/>
                  <a:pt x="200068" y="49136"/>
                  <a:pt x="196397" y="49905"/>
                </a:cubicBezTo>
                <a:cubicBezTo>
                  <a:pt x="186029" y="58270"/>
                  <a:pt x="176596" y="41641"/>
                  <a:pt x="181048" y="42492"/>
                </a:cubicBezTo>
                <a:cubicBezTo>
                  <a:pt x="169958" y="44813"/>
                  <a:pt x="159538" y="62065"/>
                  <a:pt x="144154" y="54663"/>
                </a:cubicBezTo>
                <a:cubicBezTo>
                  <a:pt x="138896" y="38651"/>
                  <a:pt x="102178" y="70376"/>
                  <a:pt x="101720" y="52331"/>
                </a:cubicBezTo>
                <a:lnTo>
                  <a:pt x="101550" y="53853"/>
                </a:lnTo>
                <a:cubicBezTo>
                  <a:pt x="81848" y="41147"/>
                  <a:pt x="63257" y="62764"/>
                  <a:pt x="42040" y="51262"/>
                </a:cubicBezTo>
                <a:cubicBezTo>
                  <a:pt x="42040" y="51262"/>
                  <a:pt x="42445" y="49935"/>
                  <a:pt x="43162" y="48725"/>
                </a:cubicBezTo>
                <a:lnTo>
                  <a:pt x="0" y="103482"/>
                </a:lnTo>
                <a:lnTo>
                  <a:pt x="12300" y="163732"/>
                </a:lnTo>
                <a:lnTo>
                  <a:pt x="49735" y="212662"/>
                </a:lnTo>
                <a:lnTo>
                  <a:pt x="151179" y="202053"/>
                </a:lnTo>
                <a:lnTo>
                  <a:pt x="232146" y="221185"/>
                </a:lnTo>
                <a:lnTo>
                  <a:pt x="429189" y="214712"/>
                </a:lnTo>
                <a:lnTo>
                  <a:pt x="443263" y="201120"/>
                </a:lnTo>
                <a:cubicBezTo>
                  <a:pt x="481985" y="224886"/>
                  <a:pt x="531637" y="197548"/>
                  <a:pt x="573349" y="214512"/>
                </a:cubicBezTo>
                <a:lnTo>
                  <a:pt x="574212" y="202811"/>
                </a:lnTo>
                <a:cubicBezTo>
                  <a:pt x="585966" y="202118"/>
                  <a:pt x="585167" y="209367"/>
                  <a:pt x="588075" y="211411"/>
                </a:cubicBezTo>
                <a:cubicBezTo>
                  <a:pt x="697466" y="208820"/>
                  <a:pt x="810082" y="193231"/>
                  <a:pt x="908501" y="207980"/>
                </a:cubicBezTo>
                <a:cubicBezTo>
                  <a:pt x="917987" y="215716"/>
                  <a:pt x="946858" y="211164"/>
                  <a:pt x="954300" y="219346"/>
                </a:cubicBezTo>
                <a:cubicBezTo>
                  <a:pt x="986267" y="205032"/>
                  <a:pt x="1020136" y="205173"/>
                  <a:pt x="1052144" y="206647"/>
                </a:cubicBezTo>
                <a:lnTo>
                  <a:pt x="1050934" y="207933"/>
                </a:lnTo>
                <a:lnTo>
                  <a:pt x="1066012" y="205678"/>
                </a:lnTo>
                <a:cubicBezTo>
                  <a:pt x="1066652" y="206635"/>
                  <a:pt x="1066729" y="208027"/>
                  <a:pt x="1066247" y="208926"/>
                </a:cubicBezTo>
                <a:cubicBezTo>
                  <a:pt x="1083252" y="198564"/>
                  <a:pt x="1110043" y="208814"/>
                  <a:pt x="1130867" y="213032"/>
                </a:cubicBezTo>
                <a:lnTo>
                  <a:pt x="1129651" y="214307"/>
                </a:lnTo>
                <a:cubicBezTo>
                  <a:pt x="1251143" y="216433"/>
                  <a:pt x="1363935" y="194594"/>
                  <a:pt x="1484428" y="210923"/>
                </a:cubicBezTo>
                <a:cubicBezTo>
                  <a:pt x="1540448" y="230014"/>
                  <a:pt x="1605626" y="203663"/>
                  <a:pt x="1669899" y="219564"/>
                </a:cubicBezTo>
                <a:cubicBezTo>
                  <a:pt x="1681706" y="231212"/>
                  <a:pt x="1811745" y="222472"/>
                  <a:pt x="1823234" y="216997"/>
                </a:cubicBezTo>
                <a:close/>
              </a:path>
            </a:pathLst>
          </a:custGeom>
          <a:solidFill>
            <a:srgbClr val="FFFA8F"/>
          </a:solidFill>
          <a:ln w="5874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17" name="フリーフォーム: 図形 16">
            <a:extLst>
              <a:ext uri="{FF2B5EF4-FFF2-40B4-BE49-F238E27FC236}">
                <a16:creationId xmlns:a16="http://schemas.microsoft.com/office/drawing/2014/main" id="{62EB9189-266B-CF7A-A764-244F9FF57478}"/>
              </a:ext>
            </a:extLst>
          </p:cNvPr>
          <p:cNvSpPr/>
          <p:nvPr/>
        </p:nvSpPr>
        <p:spPr>
          <a:xfrm>
            <a:off x="3308285" y="1334726"/>
            <a:ext cx="466384" cy="178171"/>
          </a:xfrm>
          <a:custGeom>
            <a:avLst/>
            <a:gdLst>
              <a:gd name="connsiteX0" fmla="*/ 1823234 w 2114642"/>
              <a:gd name="connsiteY0" fmla="*/ 216997 h 225320"/>
              <a:gd name="connsiteX1" fmla="*/ 1808162 w 2114642"/>
              <a:gd name="connsiteY1" fmla="*/ 202782 h 225320"/>
              <a:gd name="connsiteX2" fmla="*/ 1920549 w 2114642"/>
              <a:gd name="connsiteY2" fmla="*/ 199028 h 225320"/>
              <a:gd name="connsiteX3" fmla="*/ 1918258 w 2114642"/>
              <a:gd name="connsiteY3" fmla="*/ 202106 h 225320"/>
              <a:gd name="connsiteX4" fmla="*/ 1994297 w 2114642"/>
              <a:gd name="connsiteY4" fmla="*/ 212462 h 225320"/>
              <a:gd name="connsiteX5" fmla="*/ 1994297 w 2114642"/>
              <a:gd name="connsiteY5" fmla="*/ 213884 h 225320"/>
              <a:gd name="connsiteX6" fmla="*/ 2001210 w 2114642"/>
              <a:gd name="connsiteY6" fmla="*/ 214583 h 225320"/>
              <a:gd name="connsiteX7" fmla="*/ 1989697 w 2114642"/>
              <a:gd name="connsiteY7" fmla="*/ 205877 h 225320"/>
              <a:gd name="connsiteX8" fmla="*/ 2011819 w 2114642"/>
              <a:gd name="connsiteY8" fmla="*/ 194558 h 225320"/>
              <a:gd name="connsiteX9" fmla="*/ 2014632 w 2114642"/>
              <a:gd name="connsiteY9" fmla="*/ 201325 h 225320"/>
              <a:gd name="connsiteX10" fmla="*/ 2037188 w 2114642"/>
              <a:gd name="connsiteY10" fmla="*/ 198946 h 225320"/>
              <a:gd name="connsiteX11" fmla="*/ 2044102 w 2114642"/>
              <a:gd name="connsiteY11" fmla="*/ 208127 h 225320"/>
              <a:gd name="connsiteX12" fmla="*/ 2066294 w 2114642"/>
              <a:gd name="connsiteY12" fmla="*/ 194564 h 225320"/>
              <a:gd name="connsiteX13" fmla="*/ 2073167 w 2114642"/>
              <a:gd name="connsiteY13" fmla="*/ 179656 h 225320"/>
              <a:gd name="connsiteX14" fmla="*/ 2077913 w 2114642"/>
              <a:gd name="connsiteY14" fmla="*/ 186106 h 225320"/>
              <a:gd name="connsiteX15" fmla="*/ 2114643 w 2114642"/>
              <a:gd name="connsiteY15" fmla="*/ 173876 h 225320"/>
              <a:gd name="connsiteX16" fmla="*/ 2060185 w 2114642"/>
              <a:gd name="connsiteY16" fmla="*/ 131196 h 225320"/>
              <a:gd name="connsiteX17" fmla="*/ 2061213 w 2114642"/>
              <a:gd name="connsiteY17" fmla="*/ 125028 h 225320"/>
              <a:gd name="connsiteX18" fmla="*/ 2060185 w 2114642"/>
              <a:gd name="connsiteY18" fmla="*/ 128376 h 225320"/>
              <a:gd name="connsiteX19" fmla="*/ 2046311 w 2114642"/>
              <a:gd name="connsiteY19" fmla="*/ 114255 h 225320"/>
              <a:gd name="connsiteX20" fmla="*/ 2046581 w 2114642"/>
              <a:gd name="connsiteY20" fmla="*/ 116610 h 225320"/>
              <a:gd name="connsiteX21" fmla="*/ 2047174 w 2114642"/>
              <a:gd name="connsiteY21" fmla="*/ 115477 h 225320"/>
              <a:gd name="connsiteX22" fmla="*/ 2046857 w 2114642"/>
              <a:gd name="connsiteY22" fmla="*/ 118860 h 225320"/>
              <a:gd name="connsiteX23" fmla="*/ 2044026 w 2114642"/>
              <a:gd name="connsiteY23" fmla="*/ 121597 h 225320"/>
              <a:gd name="connsiteX24" fmla="*/ 2044508 w 2114642"/>
              <a:gd name="connsiteY24" fmla="*/ 120710 h 225320"/>
              <a:gd name="connsiteX25" fmla="*/ 2031068 w 2114642"/>
              <a:gd name="connsiteY25" fmla="*/ 120012 h 225320"/>
              <a:gd name="connsiteX26" fmla="*/ 2031009 w 2114642"/>
              <a:gd name="connsiteY26" fmla="*/ 112922 h 225320"/>
              <a:gd name="connsiteX27" fmla="*/ 1975711 w 2114642"/>
              <a:gd name="connsiteY27" fmla="*/ 91881 h 225320"/>
              <a:gd name="connsiteX28" fmla="*/ 1943445 w 2114642"/>
              <a:gd name="connsiteY28" fmla="*/ 89619 h 225320"/>
              <a:gd name="connsiteX29" fmla="*/ 1925001 w 2114642"/>
              <a:gd name="connsiteY29" fmla="*/ 73160 h 225320"/>
              <a:gd name="connsiteX30" fmla="*/ 1922704 w 2114642"/>
              <a:gd name="connsiteY30" fmla="*/ 81901 h 225320"/>
              <a:gd name="connsiteX31" fmla="*/ 1908877 w 2114642"/>
              <a:gd name="connsiteY31" fmla="*/ 72039 h 225320"/>
              <a:gd name="connsiteX32" fmla="*/ 1911080 w 2114642"/>
              <a:gd name="connsiteY32" fmla="*/ 64173 h 225320"/>
              <a:gd name="connsiteX33" fmla="*/ 1876605 w 2114642"/>
              <a:gd name="connsiteY33" fmla="*/ 64109 h 225320"/>
              <a:gd name="connsiteX34" fmla="*/ 1853532 w 2114642"/>
              <a:gd name="connsiteY34" fmla="*/ 50969 h 225320"/>
              <a:gd name="connsiteX35" fmla="*/ 1860487 w 2114642"/>
              <a:gd name="connsiteY35" fmla="*/ 58746 h 225320"/>
              <a:gd name="connsiteX36" fmla="*/ 1860041 w 2114642"/>
              <a:gd name="connsiteY36" fmla="*/ 61677 h 225320"/>
              <a:gd name="connsiteX37" fmla="*/ 1806846 w 2114642"/>
              <a:gd name="connsiteY37" fmla="*/ 51421 h 225320"/>
              <a:gd name="connsiteX38" fmla="*/ 1806846 w 2114642"/>
              <a:gd name="connsiteY38" fmla="*/ 48590 h 225320"/>
              <a:gd name="connsiteX39" fmla="*/ 1801354 w 2114642"/>
              <a:gd name="connsiteY39" fmla="*/ 77778 h 225320"/>
              <a:gd name="connsiteX40" fmla="*/ 1796760 w 2114642"/>
              <a:gd name="connsiteY40" fmla="*/ 72608 h 225320"/>
              <a:gd name="connsiteX41" fmla="*/ 1789846 w 2114642"/>
              <a:gd name="connsiteY41" fmla="*/ 77578 h 225320"/>
              <a:gd name="connsiteX42" fmla="*/ 1787491 w 2114642"/>
              <a:gd name="connsiteY42" fmla="*/ 69325 h 225320"/>
              <a:gd name="connsiteX43" fmla="*/ 1746878 w 2114642"/>
              <a:gd name="connsiteY43" fmla="*/ 66740 h 225320"/>
              <a:gd name="connsiteX44" fmla="*/ 1761322 w 2114642"/>
              <a:gd name="connsiteY44" fmla="*/ 98272 h 225320"/>
              <a:gd name="connsiteX45" fmla="*/ 1726760 w 2114642"/>
              <a:gd name="connsiteY45" fmla="*/ 86353 h 225320"/>
              <a:gd name="connsiteX46" fmla="*/ 1719846 w 2114642"/>
              <a:gd name="connsiteY46" fmla="*/ 75757 h 225320"/>
              <a:gd name="connsiteX47" fmla="*/ 1694529 w 2114642"/>
              <a:gd name="connsiteY47" fmla="*/ 78447 h 225320"/>
              <a:gd name="connsiteX48" fmla="*/ 1682940 w 2114642"/>
              <a:gd name="connsiteY48" fmla="*/ 66905 h 225320"/>
              <a:gd name="connsiteX49" fmla="*/ 1694470 w 2114642"/>
              <a:gd name="connsiteY49" fmla="*/ 67104 h 225320"/>
              <a:gd name="connsiteX50" fmla="*/ 1669136 w 2114642"/>
              <a:gd name="connsiteY50" fmla="*/ 49964 h 225320"/>
              <a:gd name="connsiteX51" fmla="*/ 1669036 w 2114642"/>
              <a:gd name="connsiteY51" fmla="*/ 50275 h 225320"/>
              <a:gd name="connsiteX52" fmla="*/ 1670164 w 2114642"/>
              <a:gd name="connsiteY52" fmla="*/ 51997 h 225320"/>
              <a:gd name="connsiteX53" fmla="*/ 1668554 w 2114642"/>
              <a:gd name="connsiteY53" fmla="*/ 52278 h 225320"/>
              <a:gd name="connsiteX54" fmla="*/ 1653018 w 2114642"/>
              <a:gd name="connsiteY54" fmla="*/ 61595 h 225320"/>
              <a:gd name="connsiteX55" fmla="*/ 1614038 w 2114642"/>
              <a:gd name="connsiteY55" fmla="*/ 56261 h 225320"/>
              <a:gd name="connsiteX56" fmla="*/ 1609444 w 2114642"/>
              <a:gd name="connsiteY56" fmla="*/ 68062 h 225320"/>
              <a:gd name="connsiteX57" fmla="*/ 1595617 w 2114642"/>
              <a:gd name="connsiteY57" fmla="*/ 61031 h 225320"/>
              <a:gd name="connsiteX58" fmla="*/ 1595617 w 2114642"/>
              <a:gd name="connsiteY58" fmla="*/ 51638 h 225320"/>
              <a:gd name="connsiteX59" fmla="*/ 1652084 w 2114642"/>
              <a:gd name="connsiteY59" fmla="*/ 48143 h 225320"/>
              <a:gd name="connsiteX60" fmla="*/ 1652389 w 2114642"/>
              <a:gd name="connsiteY60" fmla="*/ 43855 h 225320"/>
              <a:gd name="connsiteX61" fmla="*/ 1623495 w 2114642"/>
              <a:gd name="connsiteY61" fmla="*/ 47092 h 225320"/>
              <a:gd name="connsiteX62" fmla="*/ 1617832 w 2114642"/>
              <a:gd name="connsiteY62" fmla="*/ 29106 h 225320"/>
              <a:gd name="connsiteX63" fmla="*/ 1611453 w 2114642"/>
              <a:gd name="connsiteY63" fmla="*/ 38298 h 225320"/>
              <a:gd name="connsiteX64" fmla="*/ 1540783 w 2114642"/>
              <a:gd name="connsiteY64" fmla="*/ 29164 h 225320"/>
              <a:gd name="connsiteX65" fmla="*/ 1543908 w 2114642"/>
              <a:gd name="connsiteY65" fmla="*/ 33881 h 225320"/>
              <a:gd name="connsiteX66" fmla="*/ 1527673 w 2114642"/>
              <a:gd name="connsiteY66" fmla="*/ 31708 h 225320"/>
              <a:gd name="connsiteX67" fmla="*/ 1469667 w 2114642"/>
              <a:gd name="connsiteY67" fmla="*/ 12335 h 225320"/>
              <a:gd name="connsiteX68" fmla="*/ 1466595 w 2114642"/>
              <a:gd name="connsiteY68" fmla="*/ 23408 h 225320"/>
              <a:gd name="connsiteX69" fmla="*/ 1452973 w 2114642"/>
              <a:gd name="connsiteY69" fmla="*/ 21569 h 225320"/>
              <a:gd name="connsiteX70" fmla="*/ 1443228 w 2114642"/>
              <a:gd name="connsiteY70" fmla="*/ 26456 h 225320"/>
              <a:gd name="connsiteX71" fmla="*/ 1426076 w 2114642"/>
              <a:gd name="connsiteY71" fmla="*/ 25581 h 225320"/>
              <a:gd name="connsiteX72" fmla="*/ 1426076 w 2114642"/>
              <a:gd name="connsiteY72" fmla="*/ 25575 h 225320"/>
              <a:gd name="connsiteX73" fmla="*/ 1426035 w 2114642"/>
              <a:gd name="connsiteY73" fmla="*/ 25546 h 225320"/>
              <a:gd name="connsiteX74" fmla="*/ 1424696 w 2114642"/>
              <a:gd name="connsiteY74" fmla="*/ 24242 h 225320"/>
              <a:gd name="connsiteX75" fmla="*/ 1424772 w 2114642"/>
              <a:gd name="connsiteY75" fmla="*/ 25164 h 225320"/>
              <a:gd name="connsiteX76" fmla="*/ 1408754 w 2114642"/>
              <a:gd name="connsiteY76" fmla="*/ 28712 h 225320"/>
              <a:gd name="connsiteX77" fmla="*/ 1395144 w 2114642"/>
              <a:gd name="connsiteY77" fmla="*/ 40249 h 225320"/>
              <a:gd name="connsiteX78" fmla="*/ 1387237 w 2114642"/>
              <a:gd name="connsiteY78" fmla="*/ 24371 h 225320"/>
              <a:gd name="connsiteX79" fmla="*/ 1349861 w 2114642"/>
              <a:gd name="connsiteY79" fmla="*/ 31238 h 225320"/>
              <a:gd name="connsiteX80" fmla="*/ 1341714 w 2114642"/>
              <a:gd name="connsiteY80" fmla="*/ 0 h 225320"/>
              <a:gd name="connsiteX81" fmla="*/ 1325613 w 2114642"/>
              <a:gd name="connsiteY81" fmla="*/ 16477 h 225320"/>
              <a:gd name="connsiteX82" fmla="*/ 1327692 w 2114642"/>
              <a:gd name="connsiteY82" fmla="*/ 3842 h 225320"/>
              <a:gd name="connsiteX83" fmla="*/ 1313090 w 2114642"/>
              <a:gd name="connsiteY83" fmla="*/ 8893 h 225320"/>
              <a:gd name="connsiteX84" fmla="*/ 1305459 w 2114642"/>
              <a:gd name="connsiteY84" fmla="*/ 38851 h 225320"/>
              <a:gd name="connsiteX85" fmla="*/ 1308567 w 2114642"/>
              <a:gd name="connsiteY85" fmla="*/ 42369 h 225320"/>
              <a:gd name="connsiteX86" fmla="*/ 1280895 w 2114642"/>
              <a:gd name="connsiteY86" fmla="*/ 45547 h 225320"/>
              <a:gd name="connsiteX87" fmla="*/ 1281264 w 2114642"/>
              <a:gd name="connsiteY87" fmla="*/ 39878 h 225320"/>
              <a:gd name="connsiteX88" fmla="*/ 1270744 w 2114642"/>
              <a:gd name="connsiteY88" fmla="*/ 42751 h 225320"/>
              <a:gd name="connsiteX89" fmla="*/ 1270080 w 2114642"/>
              <a:gd name="connsiteY89" fmla="*/ 35497 h 225320"/>
              <a:gd name="connsiteX90" fmla="*/ 1255061 w 2114642"/>
              <a:gd name="connsiteY90" fmla="*/ 37746 h 225320"/>
              <a:gd name="connsiteX91" fmla="*/ 1257122 w 2114642"/>
              <a:gd name="connsiteY91" fmla="*/ 39702 h 225320"/>
              <a:gd name="connsiteX92" fmla="*/ 1235395 w 2114642"/>
              <a:gd name="connsiteY92" fmla="*/ 39367 h 225320"/>
              <a:gd name="connsiteX93" fmla="*/ 1235635 w 2114642"/>
              <a:gd name="connsiteY93" fmla="*/ 35338 h 225320"/>
              <a:gd name="connsiteX94" fmla="*/ 1179668 w 2114642"/>
              <a:gd name="connsiteY94" fmla="*/ 40566 h 225320"/>
              <a:gd name="connsiteX95" fmla="*/ 1182540 w 2114642"/>
              <a:gd name="connsiteY95" fmla="*/ 32342 h 225320"/>
              <a:gd name="connsiteX96" fmla="*/ 1171615 w 2114642"/>
              <a:gd name="connsiteY96" fmla="*/ 40912 h 225320"/>
              <a:gd name="connsiteX97" fmla="*/ 1171174 w 2114642"/>
              <a:gd name="connsiteY97" fmla="*/ 30809 h 225320"/>
              <a:gd name="connsiteX98" fmla="*/ 1155679 w 2114642"/>
              <a:gd name="connsiteY98" fmla="*/ 22967 h 225320"/>
              <a:gd name="connsiteX99" fmla="*/ 1158199 w 2114642"/>
              <a:gd name="connsiteY99" fmla="*/ 36201 h 225320"/>
              <a:gd name="connsiteX100" fmla="*/ 1148048 w 2114642"/>
              <a:gd name="connsiteY100" fmla="*/ 33411 h 225320"/>
              <a:gd name="connsiteX101" fmla="*/ 1142826 w 2114642"/>
              <a:gd name="connsiteY101" fmla="*/ 9751 h 225320"/>
              <a:gd name="connsiteX102" fmla="*/ 1135219 w 2114642"/>
              <a:gd name="connsiteY102" fmla="*/ 20183 h 225320"/>
              <a:gd name="connsiteX103" fmla="*/ 1133733 w 2114642"/>
              <a:gd name="connsiteY103" fmla="*/ 8500 h 225320"/>
              <a:gd name="connsiteX104" fmla="*/ 1118426 w 2114642"/>
              <a:gd name="connsiteY104" fmla="*/ 13604 h 225320"/>
              <a:gd name="connsiteX105" fmla="*/ 1116775 w 2114642"/>
              <a:gd name="connsiteY105" fmla="*/ 4770 h 225320"/>
              <a:gd name="connsiteX106" fmla="*/ 1100710 w 2114642"/>
              <a:gd name="connsiteY106" fmla="*/ 21246 h 225320"/>
              <a:gd name="connsiteX107" fmla="*/ 1110402 w 2114642"/>
              <a:gd name="connsiteY107" fmla="*/ 13945 h 225320"/>
              <a:gd name="connsiteX108" fmla="*/ 1109221 w 2114642"/>
              <a:gd name="connsiteY108" fmla="*/ 31020 h 225320"/>
              <a:gd name="connsiteX109" fmla="*/ 1088339 w 2114642"/>
              <a:gd name="connsiteY109" fmla="*/ 33922 h 225320"/>
              <a:gd name="connsiteX110" fmla="*/ 1093303 w 2114642"/>
              <a:gd name="connsiteY110" fmla="*/ 28847 h 225320"/>
              <a:gd name="connsiteX111" fmla="*/ 1074271 w 2114642"/>
              <a:gd name="connsiteY111" fmla="*/ 21945 h 225320"/>
              <a:gd name="connsiteX112" fmla="*/ 1074717 w 2114642"/>
              <a:gd name="connsiteY112" fmla="*/ 32066 h 225320"/>
              <a:gd name="connsiteX113" fmla="*/ 1069519 w 2114642"/>
              <a:gd name="connsiteY113" fmla="*/ 24177 h 225320"/>
              <a:gd name="connsiteX114" fmla="*/ 1052637 w 2114642"/>
              <a:gd name="connsiteY114" fmla="*/ 36219 h 225320"/>
              <a:gd name="connsiteX115" fmla="*/ 1053395 w 2114642"/>
              <a:gd name="connsiteY115" fmla="*/ 32001 h 225320"/>
              <a:gd name="connsiteX116" fmla="*/ 1047033 w 2114642"/>
              <a:gd name="connsiteY116" fmla="*/ 34040 h 225320"/>
              <a:gd name="connsiteX117" fmla="*/ 1049036 w 2114642"/>
              <a:gd name="connsiteY117" fmla="*/ 21393 h 225320"/>
              <a:gd name="connsiteX118" fmla="*/ 1042493 w 2114642"/>
              <a:gd name="connsiteY118" fmla="*/ 33429 h 225320"/>
              <a:gd name="connsiteX119" fmla="*/ 1032342 w 2114642"/>
              <a:gd name="connsiteY119" fmla="*/ 30609 h 225320"/>
              <a:gd name="connsiteX120" fmla="*/ 1034821 w 2114642"/>
              <a:gd name="connsiteY120" fmla="*/ 28078 h 225320"/>
              <a:gd name="connsiteX121" fmla="*/ 1001780 w 2114642"/>
              <a:gd name="connsiteY121" fmla="*/ 25023 h 225320"/>
              <a:gd name="connsiteX122" fmla="*/ 1001322 w 2114642"/>
              <a:gd name="connsiteY122" fmla="*/ 14908 h 225320"/>
              <a:gd name="connsiteX123" fmla="*/ 984411 w 2114642"/>
              <a:gd name="connsiteY123" fmla="*/ 26991 h 225320"/>
              <a:gd name="connsiteX124" fmla="*/ 963540 w 2114642"/>
              <a:gd name="connsiteY124" fmla="*/ 14092 h 225320"/>
              <a:gd name="connsiteX125" fmla="*/ 903720 w 2114642"/>
              <a:gd name="connsiteY125" fmla="*/ 21898 h 225320"/>
              <a:gd name="connsiteX126" fmla="*/ 851635 w 2114642"/>
              <a:gd name="connsiteY126" fmla="*/ 8893 h 225320"/>
              <a:gd name="connsiteX127" fmla="*/ 763296 w 2114642"/>
              <a:gd name="connsiteY127" fmla="*/ 27437 h 225320"/>
              <a:gd name="connsiteX128" fmla="*/ 690635 w 2114642"/>
              <a:gd name="connsiteY128" fmla="*/ 22315 h 225320"/>
              <a:gd name="connsiteX129" fmla="*/ 684637 w 2114642"/>
              <a:gd name="connsiteY129" fmla="*/ 31537 h 225320"/>
              <a:gd name="connsiteX130" fmla="*/ 627430 w 2114642"/>
              <a:gd name="connsiteY130" fmla="*/ 20506 h 225320"/>
              <a:gd name="connsiteX131" fmla="*/ 618637 w 2114642"/>
              <a:gd name="connsiteY131" fmla="*/ 26145 h 225320"/>
              <a:gd name="connsiteX132" fmla="*/ 621415 w 2114642"/>
              <a:gd name="connsiteY132" fmla="*/ 34187 h 225320"/>
              <a:gd name="connsiteX133" fmla="*/ 604628 w 2114642"/>
              <a:gd name="connsiteY133" fmla="*/ 23531 h 225320"/>
              <a:gd name="connsiteX134" fmla="*/ 606108 w 2114642"/>
              <a:gd name="connsiteY134" fmla="*/ 22327 h 225320"/>
              <a:gd name="connsiteX135" fmla="*/ 581901 w 2114642"/>
              <a:gd name="connsiteY135" fmla="*/ 17663 h 225320"/>
              <a:gd name="connsiteX136" fmla="*/ 585467 w 2114642"/>
              <a:gd name="connsiteY136" fmla="*/ 30192 h 225320"/>
              <a:gd name="connsiteX137" fmla="*/ 574418 w 2114642"/>
              <a:gd name="connsiteY137" fmla="*/ 28078 h 225320"/>
              <a:gd name="connsiteX138" fmla="*/ 577372 w 2114642"/>
              <a:gd name="connsiteY138" fmla="*/ 25669 h 225320"/>
              <a:gd name="connsiteX139" fmla="*/ 462653 w 2114642"/>
              <a:gd name="connsiteY139" fmla="*/ 39132 h 225320"/>
              <a:gd name="connsiteX140" fmla="*/ 453184 w 2114642"/>
              <a:gd name="connsiteY140" fmla="*/ 31373 h 225320"/>
              <a:gd name="connsiteX141" fmla="*/ 422816 w 2114642"/>
              <a:gd name="connsiteY141" fmla="*/ 40436 h 225320"/>
              <a:gd name="connsiteX142" fmla="*/ 422170 w 2114642"/>
              <a:gd name="connsiteY142" fmla="*/ 43180 h 225320"/>
              <a:gd name="connsiteX143" fmla="*/ 405881 w 2114642"/>
              <a:gd name="connsiteY143" fmla="*/ 41394 h 225320"/>
              <a:gd name="connsiteX144" fmla="*/ 403085 w 2114642"/>
              <a:gd name="connsiteY144" fmla="*/ 40989 h 225320"/>
              <a:gd name="connsiteX145" fmla="*/ 256041 w 2114642"/>
              <a:gd name="connsiteY145" fmla="*/ 34739 h 225320"/>
              <a:gd name="connsiteX146" fmla="*/ 258197 w 2114642"/>
              <a:gd name="connsiteY146" fmla="*/ 39597 h 225320"/>
              <a:gd name="connsiteX147" fmla="*/ 220762 w 2114642"/>
              <a:gd name="connsiteY147" fmla="*/ 36801 h 225320"/>
              <a:gd name="connsiteX148" fmla="*/ 196397 w 2114642"/>
              <a:gd name="connsiteY148" fmla="*/ 49905 h 225320"/>
              <a:gd name="connsiteX149" fmla="*/ 181048 w 2114642"/>
              <a:gd name="connsiteY149" fmla="*/ 42492 h 225320"/>
              <a:gd name="connsiteX150" fmla="*/ 144154 w 2114642"/>
              <a:gd name="connsiteY150" fmla="*/ 54663 h 225320"/>
              <a:gd name="connsiteX151" fmla="*/ 101720 w 2114642"/>
              <a:gd name="connsiteY151" fmla="*/ 52331 h 225320"/>
              <a:gd name="connsiteX152" fmla="*/ 101550 w 2114642"/>
              <a:gd name="connsiteY152" fmla="*/ 53853 h 225320"/>
              <a:gd name="connsiteX153" fmla="*/ 42040 w 2114642"/>
              <a:gd name="connsiteY153" fmla="*/ 51262 h 225320"/>
              <a:gd name="connsiteX154" fmla="*/ 43162 w 2114642"/>
              <a:gd name="connsiteY154" fmla="*/ 48725 h 225320"/>
              <a:gd name="connsiteX155" fmla="*/ 0 w 2114642"/>
              <a:gd name="connsiteY155" fmla="*/ 103482 h 225320"/>
              <a:gd name="connsiteX156" fmla="*/ 12300 w 2114642"/>
              <a:gd name="connsiteY156" fmla="*/ 163732 h 225320"/>
              <a:gd name="connsiteX157" fmla="*/ 49735 w 2114642"/>
              <a:gd name="connsiteY157" fmla="*/ 212662 h 225320"/>
              <a:gd name="connsiteX158" fmla="*/ 151179 w 2114642"/>
              <a:gd name="connsiteY158" fmla="*/ 202053 h 225320"/>
              <a:gd name="connsiteX159" fmla="*/ 232146 w 2114642"/>
              <a:gd name="connsiteY159" fmla="*/ 221185 h 225320"/>
              <a:gd name="connsiteX160" fmla="*/ 429189 w 2114642"/>
              <a:gd name="connsiteY160" fmla="*/ 214712 h 225320"/>
              <a:gd name="connsiteX161" fmla="*/ 443263 w 2114642"/>
              <a:gd name="connsiteY161" fmla="*/ 201120 h 225320"/>
              <a:gd name="connsiteX162" fmla="*/ 573349 w 2114642"/>
              <a:gd name="connsiteY162" fmla="*/ 214512 h 225320"/>
              <a:gd name="connsiteX163" fmla="*/ 574212 w 2114642"/>
              <a:gd name="connsiteY163" fmla="*/ 202811 h 225320"/>
              <a:gd name="connsiteX164" fmla="*/ 588075 w 2114642"/>
              <a:gd name="connsiteY164" fmla="*/ 211411 h 225320"/>
              <a:gd name="connsiteX165" fmla="*/ 908501 w 2114642"/>
              <a:gd name="connsiteY165" fmla="*/ 207980 h 225320"/>
              <a:gd name="connsiteX166" fmla="*/ 954300 w 2114642"/>
              <a:gd name="connsiteY166" fmla="*/ 219346 h 225320"/>
              <a:gd name="connsiteX167" fmla="*/ 1052144 w 2114642"/>
              <a:gd name="connsiteY167" fmla="*/ 206647 h 225320"/>
              <a:gd name="connsiteX168" fmla="*/ 1050934 w 2114642"/>
              <a:gd name="connsiteY168" fmla="*/ 207933 h 225320"/>
              <a:gd name="connsiteX169" fmla="*/ 1066012 w 2114642"/>
              <a:gd name="connsiteY169" fmla="*/ 205678 h 225320"/>
              <a:gd name="connsiteX170" fmla="*/ 1066247 w 2114642"/>
              <a:gd name="connsiteY170" fmla="*/ 208926 h 225320"/>
              <a:gd name="connsiteX171" fmla="*/ 1130867 w 2114642"/>
              <a:gd name="connsiteY171" fmla="*/ 213032 h 225320"/>
              <a:gd name="connsiteX172" fmla="*/ 1129651 w 2114642"/>
              <a:gd name="connsiteY172" fmla="*/ 214307 h 225320"/>
              <a:gd name="connsiteX173" fmla="*/ 1484428 w 2114642"/>
              <a:gd name="connsiteY173" fmla="*/ 210923 h 225320"/>
              <a:gd name="connsiteX174" fmla="*/ 1669899 w 2114642"/>
              <a:gd name="connsiteY174" fmla="*/ 219564 h 225320"/>
              <a:gd name="connsiteX175" fmla="*/ 1823234 w 2114642"/>
              <a:gd name="connsiteY175" fmla="*/ 216997 h 225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</a:cxnLst>
            <a:rect l="l" t="t" r="r" b="b"/>
            <a:pathLst>
              <a:path w="2114642" h="225320">
                <a:moveTo>
                  <a:pt x="1823234" y="216997"/>
                </a:moveTo>
                <a:lnTo>
                  <a:pt x="1808162" y="202782"/>
                </a:lnTo>
                <a:cubicBezTo>
                  <a:pt x="1856551" y="196244"/>
                  <a:pt x="1879131" y="210489"/>
                  <a:pt x="1920549" y="199028"/>
                </a:cubicBezTo>
                <a:lnTo>
                  <a:pt x="1918258" y="202106"/>
                </a:lnTo>
                <a:cubicBezTo>
                  <a:pt x="1924284" y="205396"/>
                  <a:pt x="1927686" y="173477"/>
                  <a:pt x="1994297" y="212462"/>
                </a:cubicBezTo>
                <a:lnTo>
                  <a:pt x="1994297" y="213884"/>
                </a:lnTo>
                <a:cubicBezTo>
                  <a:pt x="1996611" y="213637"/>
                  <a:pt x="1996593" y="210800"/>
                  <a:pt x="2001210" y="214583"/>
                </a:cubicBezTo>
                <a:lnTo>
                  <a:pt x="1989697" y="205877"/>
                </a:lnTo>
                <a:cubicBezTo>
                  <a:pt x="1996593" y="202306"/>
                  <a:pt x="2002626" y="195516"/>
                  <a:pt x="2011819" y="194558"/>
                </a:cubicBezTo>
                <a:cubicBezTo>
                  <a:pt x="2013775" y="196133"/>
                  <a:pt x="2014444" y="199046"/>
                  <a:pt x="2014632" y="201325"/>
                </a:cubicBezTo>
                <a:lnTo>
                  <a:pt x="2037188" y="198946"/>
                </a:lnTo>
                <a:lnTo>
                  <a:pt x="2044102" y="208127"/>
                </a:lnTo>
                <a:cubicBezTo>
                  <a:pt x="2050992" y="203152"/>
                  <a:pt x="2047856" y="183774"/>
                  <a:pt x="2066294" y="194564"/>
                </a:cubicBezTo>
                <a:cubicBezTo>
                  <a:pt x="2059339" y="181119"/>
                  <a:pt x="2075446" y="186499"/>
                  <a:pt x="2073167" y="179656"/>
                </a:cubicBezTo>
                <a:cubicBezTo>
                  <a:pt x="2074095" y="181318"/>
                  <a:pt x="2076209" y="183803"/>
                  <a:pt x="2077913" y="186106"/>
                </a:cubicBezTo>
                <a:cubicBezTo>
                  <a:pt x="2088880" y="184543"/>
                  <a:pt x="2109533" y="180778"/>
                  <a:pt x="2114643" y="173876"/>
                </a:cubicBezTo>
                <a:cubicBezTo>
                  <a:pt x="2114643" y="173876"/>
                  <a:pt x="2071728" y="145569"/>
                  <a:pt x="2060185" y="131196"/>
                </a:cubicBezTo>
                <a:cubicBezTo>
                  <a:pt x="2075628" y="134849"/>
                  <a:pt x="2064256" y="129551"/>
                  <a:pt x="2061213" y="125028"/>
                </a:cubicBezTo>
                <a:lnTo>
                  <a:pt x="2060185" y="128376"/>
                </a:lnTo>
                <a:cubicBezTo>
                  <a:pt x="2050934" y="125092"/>
                  <a:pt x="2050934" y="116610"/>
                  <a:pt x="2046311" y="114255"/>
                </a:cubicBezTo>
                <a:cubicBezTo>
                  <a:pt x="2046311" y="114936"/>
                  <a:pt x="2046452" y="115765"/>
                  <a:pt x="2046581" y="116610"/>
                </a:cubicBezTo>
                <a:lnTo>
                  <a:pt x="2047174" y="115477"/>
                </a:lnTo>
                <a:cubicBezTo>
                  <a:pt x="2047609" y="116975"/>
                  <a:pt x="2047351" y="118014"/>
                  <a:pt x="2046857" y="118860"/>
                </a:cubicBezTo>
                <a:cubicBezTo>
                  <a:pt x="2046969" y="120675"/>
                  <a:pt x="2046540" y="122103"/>
                  <a:pt x="2044026" y="121597"/>
                </a:cubicBezTo>
                <a:lnTo>
                  <a:pt x="2044508" y="120710"/>
                </a:lnTo>
                <a:cubicBezTo>
                  <a:pt x="2040642" y="121944"/>
                  <a:pt x="2033975" y="120617"/>
                  <a:pt x="2031068" y="120012"/>
                </a:cubicBezTo>
                <a:lnTo>
                  <a:pt x="2031009" y="112922"/>
                </a:lnTo>
                <a:cubicBezTo>
                  <a:pt x="2024154" y="126420"/>
                  <a:pt x="1984916" y="92327"/>
                  <a:pt x="1975711" y="91881"/>
                </a:cubicBezTo>
                <a:cubicBezTo>
                  <a:pt x="1966466" y="82941"/>
                  <a:pt x="1954988" y="94090"/>
                  <a:pt x="1943445" y="89619"/>
                </a:cubicBezTo>
                <a:cubicBezTo>
                  <a:pt x="1925042" y="87334"/>
                  <a:pt x="1934241" y="79275"/>
                  <a:pt x="1925001" y="73160"/>
                </a:cubicBezTo>
                <a:cubicBezTo>
                  <a:pt x="1913459" y="68714"/>
                  <a:pt x="1927333" y="81425"/>
                  <a:pt x="1922704" y="81901"/>
                </a:cubicBezTo>
                <a:lnTo>
                  <a:pt x="1908877" y="72039"/>
                </a:lnTo>
                <a:cubicBezTo>
                  <a:pt x="1916913" y="71187"/>
                  <a:pt x="1912548" y="66911"/>
                  <a:pt x="1911080" y="64173"/>
                </a:cubicBezTo>
                <a:cubicBezTo>
                  <a:pt x="1899132" y="62969"/>
                  <a:pt x="1880282" y="49970"/>
                  <a:pt x="1876605" y="64109"/>
                </a:cubicBezTo>
                <a:cubicBezTo>
                  <a:pt x="1860481" y="57336"/>
                  <a:pt x="1860446" y="51668"/>
                  <a:pt x="1853532" y="50969"/>
                </a:cubicBezTo>
                <a:cubicBezTo>
                  <a:pt x="1855852" y="53547"/>
                  <a:pt x="1860446" y="55891"/>
                  <a:pt x="1860487" y="58746"/>
                </a:cubicBezTo>
                <a:cubicBezTo>
                  <a:pt x="1854026" y="52502"/>
                  <a:pt x="1857403" y="60285"/>
                  <a:pt x="1860041" y="61677"/>
                </a:cubicBezTo>
                <a:cubicBezTo>
                  <a:pt x="1850190" y="67821"/>
                  <a:pt x="1808913" y="35890"/>
                  <a:pt x="1806846" y="51421"/>
                </a:cubicBezTo>
                <a:lnTo>
                  <a:pt x="1806846" y="48590"/>
                </a:lnTo>
                <a:cubicBezTo>
                  <a:pt x="1804555" y="60156"/>
                  <a:pt x="1808232" y="71387"/>
                  <a:pt x="1801354" y="77778"/>
                </a:cubicBezTo>
                <a:lnTo>
                  <a:pt x="1796760" y="72608"/>
                </a:lnTo>
                <a:lnTo>
                  <a:pt x="1789846" y="77578"/>
                </a:lnTo>
                <a:cubicBezTo>
                  <a:pt x="1785212" y="73818"/>
                  <a:pt x="1787491" y="70740"/>
                  <a:pt x="1787491" y="69325"/>
                </a:cubicBezTo>
                <a:cubicBezTo>
                  <a:pt x="1776231" y="74664"/>
                  <a:pt x="1760518" y="68291"/>
                  <a:pt x="1746878" y="66740"/>
                </a:cubicBezTo>
                <a:lnTo>
                  <a:pt x="1761322" y="98272"/>
                </a:lnTo>
                <a:cubicBezTo>
                  <a:pt x="1749815" y="90988"/>
                  <a:pt x="1729057" y="76203"/>
                  <a:pt x="1726760" y="86353"/>
                </a:cubicBezTo>
                <a:lnTo>
                  <a:pt x="1719846" y="75757"/>
                </a:lnTo>
                <a:cubicBezTo>
                  <a:pt x="1696773" y="55527"/>
                  <a:pt x="1703740" y="84544"/>
                  <a:pt x="1694529" y="78447"/>
                </a:cubicBezTo>
                <a:lnTo>
                  <a:pt x="1682940" y="66905"/>
                </a:lnTo>
                <a:lnTo>
                  <a:pt x="1694470" y="67104"/>
                </a:lnTo>
                <a:cubicBezTo>
                  <a:pt x="1682940" y="61254"/>
                  <a:pt x="1678329" y="57483"/>
                  <a:pt x="1669136" y="49964"/>
                </a:cubicBezTo>
                <a:cubicBezTo>
                  <a:pt x="1669136" y="50082"/>
                  <a:pt x="1669036" y="50164"/>
                  <a:pt x="1669036" y="50275"/>
                </a:cubicBezTo>
                <a:cubicBezTo>
                  <a:pt x="1669670" y="50757"/>
                  <a:pt x="1670076" y="51303"/>
                  <a:pt x="1670164" y="51997"/>
                </a:cubicBezTo>
                <a:lnTo>
                  <a:pt x="1668554" y="52278"/>
                </a:lnTo>
                <a:cubicBezTo>
                  <a:pt x="1667156" y="58029"/>
                  <a:pt x="1661141" y="61976"/>
                  <a:pt x="1653018" y="61595"/>
                </a:cubicBezTo>
                <a:cubicBezTo>
                  <a:pt x="1641481" y="59973"/>
                  <a:pt x="1632459" y="68479"/>
                  <a:pt x="1614038" y="56261"/>
                </a:cubicBezTo>
                <a:lnTo>
                  <a:pt x="1609444" y="68062"/>
                </a:lnTo>
                <a:lnTo>
                  <a:pt x="1595617" y="61031"/>
                </a:lnTo>
                <a:lnTo>
                  <a:pt x="1595617" y="51638"/>
                </a:lnTo>
                <a:cubicBezTo>
                  <a:pt x="1609168" y="52202"/>
                  <a:pt x="1634667" y="48625"/>
                  <a:pt x="1652084" y="48143"/>
                </a:cubicBezTo>
                <a:lnTo>
                  <a:pt x="1652389" y="43855"/>
                </a:lnTo>
                <a:cubicBezTo>
                  <a:pt x="1642063" y="43867"/>
                  <a:pt x="1630315" y="48032"/>
                  <a:pt x="1623495" y="47092"/>
                </a:cubicBezTo>
                <a:cubicBezTo>
                  <a:pt x="1620164" y="45218"/>
                  <a:pt x="1611653" y="35444"/>
                  <a:pt x="1617832" y="29106"/>
                </a:cubicBezTo>
                <a:lnTo>
                  <a:pt x="1611453" y="38298"/>
                </a:lnTo>
                <a:cubicBezTo>
                  <a:pt x="1576979" y="39350"/>
                  <a:pt x="1576762" y="39802"/>
                  <a:pt x="1540783" y="29164"/>
                </a:cubicBezTo>
                <a:lnTo>
                  <a:pt x="1543908" y="33881"/>
                </a:lnTo>
                <a:cubicBezTo>
                  <a:pt x="1536771" y="36654"/>
                  <a:pt x="1529658" y="39350"/>
                  <a:pt x="1527673" y="31708"/>
                </a:cubicBezTo>
                <a:cubicBezTo>
                  <a:pt x="1506074" y="30157"/>
                  <a:pt x="1483694" y="24236"/>
                  <a:pt x="1469667" y="12335"/>
                </a:cubicBezTo>
                <a:lnTo>
                  <a:pt x="1466595" y="23408"/>
                </a:lnTo>
                <a:cubicBezTo>
                  <a:pt x="1462031" y="22797"/>
                  <a:pt x="1455193" y="6068"/>
                  <a:pt x="1452973" y="21569"/>
                </a:cubicBezTo>
                <a:lnTo>
                  <a:pt x="1443228" y="26456"/>
                </a:lnTo>
                <a:cubicBezTo>
                  <a:pt x="1436996" y="25611"/>
                  <a:pt x="1433172" y="31937"/>
                  <a:pt x="1426076" y="25581"/>
                </a:cubicBezTo>
                <a:cubicBezTo>
                  <a:pt x="1426076" y="25569"/>
                  <a:pt x="1426076" y="25575"/>
                  <a:pt x="1426076" y="25575"/>
                </a:cubicBezTo>
                <a:cubicBezTo>
                  <a:pt x="1426058" y="25546"/>
                  <a:pt x="1426035" y="25546"/>
                  <a:pt x="1426035" y="25546"/>
                </a:cubicBezTo>
                <a:cubicBezTo>
                  <a:pt x="1425600" y="25152"/>
                  <a:pt x="1425136" y="24735"/>
                  <a:pt x="1424696" y="24242"/>
                </a:cubicBezTo>
                <a:cubicBezTo>
                  <a:pt x="1424696" y="24583"/>
                  <a:pt x="1424737" y="24870"/>
                  <a:pt x="1424772" y="25164"/>
                </a:cubicBezTo>
                <a:cubicBezTo>
                  <a:pt x="1410663" y="20271"/>
                  <a:pt x="1424913" y="35085"/>
                  <a:pt x="1408754" y="28712"/>
                </a:cubicBezTo>
                <a:cubicBezTo>
                  <a:pt x="1403567" y="20841"/>
                  <a:pt x="1403021" y="42763"/>
                  <a:pt x="1395144" y="40249"/>
                </a:cubicBezTo>
                <a:lnTo>
                  <a:pt x="1387237" y="24371"/>
                </a:lnTo>
                <a:cubicBezTo>
                  <a:pt x="1372969" y="15261"/>
                  <a:pt x="1370531" y="31185"/>
                  <a:pt x="1349861" y="31238"/>
                </a:cubicBezTo>
                <a:cubicBezTo>
                  <a:pt x="1339934" y="25581"/>
                  <a:pt x="1335141" y="12030"/>
                  <a:pt x="1341714" y="0"/>
                </a:cubicBezTo>
                <a:cubicBezTo>
                  <a:pt x="1332674" y="14562"/>
                  <a:pt x="1337602" y="9492"/>
                  <a:pt x="1325613" y="16477"/>
                </a:cubicBezTo>
                <a:cubicBezTo>
                  <a:pt x="1323769" y="10491"/>
                  <a:pt x="1325043" y="9222"/>
                  <a:pt x="1327692" y="3842"/>
                </a:cubicBezTo>
                <a:cubicBezTo>
                  <a:pt x="1317043" y="-3172"/>
                  <a:pt x="1321120" y="9252"/>
                  <a:pt x="1313090" y="8893"/>
                </a:cubicBezTo>
                <a:cubicBezTo>
                  <a:pt x="1310758" y="20171"/>
                  <a:pt x="1308067" y="38122"/>
                  <a:pt x="1305459" y="38851"/>
                </a:cubicBezTo>
                <a:lnTo>
                  <a:pt x="1308567" y="42369"/>
                </a:lnTo>
                <a:cubicBezTo>
                  <a:pt x="1300067" y="48390"/>
                  <a:pt x="1290780" y="51204"/>
                  <a:pt x="1280895" y="45547"/>
                </a:cubicBezTo>
                <a:lnTo>
                  <a:pt x="1281264" y="39878"/>
                </a:lnTo>
                <a:lnTo>
                  <a:pt x="1270744" y="42751"/>
                </a:lnTo>
                <a:lnTo>
                  <a:pt x="1270080" y="35497"/>
                </a:lnTo>
                <a:lnTo>
                  <a:pt x="1255061" y="37746"/>
                </a:lnTo>
                <a:lnTo>
                  <a:pt x="1257122" y="39702"/>
                </a:lnTo>
                <a:cubicBezTo>
                  <a:pt x="1253592" y="40660"/>
                  <a:pt x="1242014" y="43156"/>
                  <a:pt x="1235395" y="39367"/>
                </a:cubicBezTo>
                <a:lnTo>
                  <a:pt x="1235635" y="35338"/>
                </a:lnTo>
                <a:cubicBezTo>
                  <a:pt x="1216950" y="22768"/>
                  <a:pt x="1201548" y="39238"/>
                  <a:pt x="1179668" y="40566"/>
                </a:cubicBezTo>
                <a:lnTo>
                  <a:pt x="1182540" y="32342"/>
                </a:lnTo>
                <a:cubicBezTo>
                  <a:pt x="1175086" y="24166"/>
                  <a:pt x="1180496" y="45001"/>
                  <a:pt x="1171615" y="40912"/>
                </a:cubicBezTo>
                <a:lnTo>
                  <a:pt x="1171174" y="30809"/>
                </a:lnTo>
                <a:cubicBezTo>
                  <a:pt x="1163350" y="44090"/>
                  <a:pt x="1161065" y="27990"/>
                  <a:pt x="1155679" y="22967"/>
                </a:cubicBezTo>
                <a:lnTo>
                  <a:pt x="1158199" y="36201"/>
                </a:lnTo>
                <a:lnTo>
                  <a:pt x="1148048" y="33411"/>
                </a:lnTo>
                <a:cubicBezTo>
                  <a:pt x="1136870" y="29023"/>
                  <a:pt x="1141193" y="16688"/>
                  <a:pt x="1142826" y="9751"/>
                </a:cubicBezTo>
                <a:lnTo>
                  <a:pt x="1135219" y="20183"/>
                </a:lnTo>
                <a:lnTo>
                  <a:pt x="1133733" y="8500"/>
                </a:lnTo>
                <a:cubicBezTo>
                  <a:pt x="1128171" y="22092"/>
                  <a:pt x="1128171" y="6315"/>
                  <a:pt x="1118426" y="13604"/>
                </a:cubicBezTo>
                <a:cubicBezTo>
                  <a:pt x="1117627" y="9187"/>
                  <a:pt x="1120088" y="6649"/>
                  <a:pt x="1116775" y="4770"/>
                </a:cubicBezTo>
                <a:lnTo>
                  <a:pt x="1100710" y="21246"/>
                </a:lnTo>
                <a:lnTo>
                  <a:pt x="1110402" y="13945"/>
                </a:lnTo>
                <a:lnTo>
                  <a:pt x="1109221" y="31020"/>
                </a:lnTo>
                <a:cubicBezTo>
                  <a:pt x="1099130" y="43979"/>
                  <a:pt x="1095546" y="29158"/>
                  <a:pt x="1088339" y="33922"/>
                </a:cubicBezTo>
                <a:lnTo>
                  <a:pt x="1093303" y="28847"/>
                </a:lnTo>
                <a:cubicBezTo>
                  <a:pt x="1081537" y="32994"/>
                  <a:pt x="1080909" y="25728"/>
                  <a:pt x="1074271" y="21945"/>
                </a:cubicBezTo>
                <a:cubicBezTo>
                  <a:pt x="1076333" y="25117"/>
                  <a:pt x="1079481" y="29834"/>
                  <a:pt x="1074717" y="32066"/>
                </a:cubicBezTo>
                <a:cubicBezTo>
                  <a:pt x="1071222" y="33006"/>
                  <a:pt x="1072820" y="26063"/>
                  <a:pt x="1069519" y="24177"/>
                </a:cubicBezTo>
                <a:cubicBezTo>
                  <a:pt x="1068726" y="35555"/>
                  <a:pt x="1060291" y="41576"/>
                  <a:pt x="1052637" y="36219"/>
                </a:cubicBezTo>
                <a:cubicBezTo>
                  <a:pt x="1052731" y="34598"/>
                  <a:pt x="1052895" y="33035"/>
                  <a:pt x="1053395" y="32001"/>
                </a:cubicBezTo>
                <a:cubicBezTo>
                  <a:pt x="1051445" y="33846"/>
                  <a:pt x="1050434" y="36777"/>
                  <a:pt x="1047033" y="34040"/>
                </a:cubicBezTo>
                <a:lnTo>
                  <a:pt x="1049036" y="21393"/>
                </a:lnTo>
                <a:lnTo>
                  <a:pt x="1042493" y="33429"/>
                </a:lnTo>
                <a:cubicBezTo>
                  <a:pt x="1038134" y="29969"/>
                  <a:pt x="1031773" y="39138"/>
                  <a:pt x="1032342" y="30609"/>
                </a:cubicBezTo>
                <a:lnTo>
                  <a:pt x="1034821" y="28078"/>
                </a:lnTo>
                <a:lnTo>
                  <a:pt x="1001780" y="25023"/>
                </a:lnTo>
                <a:lnTo>
                  <a:pt x="1001322" y="14908"/>
                </a:lnTo>
                <a:cubicBezTo>
                  <a:pt x="998056" y="28824"/>
                  <a:pt x="983330" y="9616"/>
                  <a:pt x="984411" y="26991"/>
                </a:cubicBezTo>
                <a:cubicBezTo>
                  <a:pt x="978178" y="17522"/>
                  <a:pt x="959875" y="33687"/>
                  <a:pt x="963540" y="14092"/>
                </a:cubicBezTo>
                <a:cubicBezTo>
                  <a:pt x="941836" y="12582"/>
                  <a:pt x="930106" y="31432"/>
                  <a:pt x="903720" y="21898"/>
                </a:cubicBezTo>
                <a:cubicBezTo>
                  <a:pt x="894321" y="5263"/>
                  <a:pt x="868570" y="10649"/>
                  <a:pt x="851635" y="8893"/>
                </a:cubicBezTo>
                <a:cubicBezTo>
                  <a:pt x="818529" y="15848"/>
                  <a:pt x="797136" y="22110"/>
                  <a:pt x="763296" y="27437"/>
                </a:cubicBezTo>
                <a:cubicBezTo>
                  <a:pt x="742948" y="4223"/>
                  <a:pt x="712533" y="35426"/>
                  <a:pt x="690635" y="22315"/>
                </a:cubicBezTo>
                <a:lnTo>
                  <a:pt x="684637" y="31537"/>
                </a:lnTo>
                <a:cubicBezTo>
                  <a:pt x="670082" y="16858"/>
                  <a:pt x="647854" y="34821"/>
                  <a:pt x="627430" y="20506"/>
                </a:cubicBezTo>
                <a:cubicBezTo>
                  <a:pt x="622426" y="24542"/>
                  <a:pt x="619800" y="25816"/>
                  <a:pt x="618637" y="26145"/>
                </a:cubicBezTo>
                <a:cubicBezTo>
                  <a:pt x="619565" y="26586"/>
                  <a:pt x="620969" y="28336"/>
                  <a:pt x="621415" y="34187"/>
                </a:cubicBezTo>
                <a:cubicBezTo>
                  <a:pt x="615588" y="30075"/>
                  <a:pt x="603788" y="35220"/>
                  <a:pt x="604628" y="23531"/>
                </a:cubicBezTo>
                <a:lnTo>
                  <a:pt x="606108" y="22327"/>
                </a:lnTo>
                <a:cubicBezTo>
                  <a:pt x="606965" y="10632"/>
                  <a:pt x="588410" y="27790"/>
                  <a:pt x="581901" y="17663"/>
                </a:cubicBezTo>
                <a:lnTo>
                  <a:pt x="585467" y="30192"/>
                </a:lnTo>
                <a:lnTo>
                  <a:pt x="574418" y="28078"/>
                </a:lnTo>
                <a:lnTo>
                  <a:pt x="577372" y="25669"/>
                </a:lnTo>
                <a:cubicBezTo>
                  <a:pt x="529394" y="53477"/>
                  <a:pt x="507713" y="13733"/>
                  <a:pt x="462653" y="39132"/>
                </a:cubicBezTo>
                <a:cubicBezTo>
                  <a:pt x="468627" y="25464"/>
                  <a:pt x="453772" y="46310"/>
                  <a:pt x="453184" y="31373"/>
                </a:cubicBezTo>
                <a:cubicBezTo>
                  <a:pt x="441824" y="12582"/>
                  <a:pt x="432132" y="35426"/>
                  <a:pt x="422816" y="40436"/>
                </a:cubicBezTo>
                <a:cubicBezTo>
                  <a:pt x="422816" y="41171"/>
                  <a:pt x="422704" y="42028"/>
                  <a:pt x="422170" y="43180"/>
                </a:cubicBezTo>
                <a:lnTo>
                  <a:pt x="405881" y="41394"/>
                </a:lnTo>
                <a:cubicBezTo>
                  <a:pt x="415608" y="22503"/>
                  <a:pt x="394157" y="57060"/>
                  <a:pt x="403085" y="40989"/>
                </a:cubicBezTo>
                <a:cubicBezTo>
                  <a:pt x="360616" y="26862"/>
                  <a:pt x="305201" y="41253"/>
                  <a:pt x="256041" y="34739"/>
                </a:cubicBezTo>
                <a:lnTo>
                  <a:pt x="258197" y="39597"/>
                </a:lnTo>
                <a:cubicBezTo>
                  <a:pt x="245727" y="38668"/>
                  <a:pt x="230219" y="44566"/>
                  <a:pt x="220762" y="36801"/>
                </a:cubicBezTo>
                <a:cubicBezTo>
                  <a:pt x="211293" y="29059"/>
                  <a:pt x="200068" y="49136"/>
                  <a:pt x="196397" y="49905"/>
                </a:cubicBezTo>
                <a:cubicBezTo>
                  <a:pt x="186029" y="58270"/>
                  <a:pt x="176596" y="41641"/>
                  <a:pt x="181048" y="42492"/>
                </a:cubicBezTo>
                <a:cubicBezTo>
                  <a:pt x="169958" y="44813"/>
                  <a:pt x="159538" y="62065"/>
                  <a:pt x="144154" y="54663"/>
                </a:cubicBezTo>
                <a:cubicBezTo>
                  <a:pt x="138896" y="38651"/>
                  <a:pt x="102178" y="70376"/>
                  <a:pt x="101720" y="52331"/>
                </a:cubicBezTo>
                <a:lnTo>
                  <a:pt x="101550" y="53853"/>
                </a:lnTo>
                <a:cubicBezTo>
                  <a:pt x="81848" y="41147"/>
                  <a:pt x="63257" y="62764"/>
                  <a:pt x="42040" y="51262"/>
                </a:cubicBezTo>
                <a:cubicBezTo>
                  <a:pt x="42040" y="51262"/>
                  <a:pt x="42445" y="49935"/>
                  <a:pt x="43162" y="48725"/>
                </a:cubicBezTo>
                <a:lnTo>
                  <a:pt x="0" y="103482"/>
                </a:lnTo>
                <a:lnTo>
                  <a:pt x="12300" y="163732"/>
                </a:lnTo>
                <a:lnTo>
                  <a:pt x="49735" y="212662"/>
                </a:lnTo>
                <a:lnTo>
                  <a:pt x="151179" y="202053"/>
                </a:lnTo>
                <a:lnTo>
                  <a:pt x="232146" y="221185"/>
                </a:lnTo>
                <a:lnTo>
                  <a:pt x="429189" y="214712"/>
                </a:lnTo>
                <a:lnTo>
                  <a:pt x="443263" y="201120"/>
                </a:lnTo>
                <a:cubicBezTo>
                  <a:pt x="481985" y="224886"/>
                  <a:pt x="531637" y="197548"/>
                  <a:pt x="573349" y="214512"/>
                </a:cubicBezTo>
                <a:lnTo>
                  <a:pt x="574212" y="202811"/>
                </a:lnTo>
                <a:cubicBezTo>
                  <a:pt x="585966" y="202118"/>
                  <a:pt x="585167" y="209367"/>
                  <a:pt x="588075" y="211411"/>
                </a:cubicBezTo>
                <a:cubicBezTo>
                  <a:pt x="697466" y="208820"/>
                  <a:pt x="810082" y="193231"/>
                  <a:pt x="908501" y="207980"/>
                </a:cubicBezTo>
                <a:cubicBezTo>
                  <a:pt x="917987" y="215716"/>
                  <a:pt x="946858" y="211164"/>
                  <a:pt x="954300" y="219346"/>
                </a:cubicBezTo>
                <a:cubicBezTo>
                  <a:pt x="986267" y="205032"/>
                  <a:pt x="1020136" y="205173"/>
                  <a:pt x="1052144" y="206647"/>
                </a:cubicBezTo>
                <a:lnTo>
                  <a:pt x="1050934" y="207933"/>
                </a:lnTo>
                <a:lnTo>
                  <a:pt x="1066012" y="205678"/>
                </a:lnTo>
                <a:cubicBezTo>
                  <a:pt x="1066652" y="206635"/>
                  <a:pt x="1066729" y="208027"/>
                  <a:pt x="1066247" y="208926"/>
                </a:cubicBezTo>
                <a:cubicBezTo>
                  <a:pt x="1083252" y="198564"/>
                  <a:pt x="1110043" y="208814"/>
                  <a:pt x="1130867" y="213032"/>
                </a:cubicBezTo>
                <a:lnTo>
                  <a:pt x="1129651" y="214307"/>
                </a:lnTo>
                <a:cubicBezTo>
                  <a:pt x="1251143" y="216433"/>
                  <a:pt x="1363935" y="194594"/>
                  <a:pt x="1484428" y="210923"/>
                </a:cubicBezTo>
                <a:cubicBezTo>
                  <a:pt x="1540448" y="230014"/>
                  <a:pt x="1605626" y="203663"/>
                  <a:pt x="1669899" y="219564"/>
                </a:cubicBezTo>
                <a:cubicBezTo>
                  <a:pt x="1681706" y="231212"/>
                  <a:pt x="1811745" y="222472"/>
                  <a:pt x="1823234" y="216997"/>
                </a:cubicBezTo>
                <a:close/>
              </a:path>
            </a:pathLst>
          </a:custGeom>
          <a:solidFill>
            <a:srgbClr val="FFFA8F"/>
          </a:solidFill>
          <a:ln w="5874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18" name="フリーフォーム: 図形 17">
            <a:extLst>
              <a:ext uri="{FF2B5EF4-FFF2-40B4-BE49-F238E27FC236}">
                <a16:creationId xmlns:a16="http://schemas.microsoft.com/office/drawing/2014/main" id="{6A96CDA4-03AE-28BD-5B65-D52B1F544D9B}"/>
              </a:ext>
            </a:extLst>
          </p:cNvPr>
          <p:cNvSpPr/>
          <p:nvPr/>
        </p:nvSpPr>
        <p:spPr>
          <a:xfrm>
            <a:off x="3288173" y="5026213"/>
            <a:ext cx="396561" cy="207950"/>
          </a:xfrm>
          <a:custGeom>
            <a:avLst/>
            <a:gdLst>
              <a:gd name="connsiteX0" fmla="*/ 1823234 w 2114642"/>
              <a:gd name="connsiteY0" fmla="*/ 216997 h 225320"/>
              <a:gd name="connsiteX1" fmla="*/ 1808162 w 2114642"/>
              <a:gd name="connsiteY1" fmla="*/ 202782 h 225320"/>
              <a:gd name="connsiteX2" fmla="*/ 1920549 w 2114642"/>
              <a:gd name="connsiteY2" fmla="*/ 199028 h 225320"/>
              <a:gd name="connsiteX3" fmla="*/ 1918258 w 2114642"/>
              <a:gd name="connsiteY3" fmla="*/ 202106 h 225320"/>
              <a:gd name="connsiteX4" fmla="*/ 1994297 w 2114642"/>
              <a:gd name="connsiteY4" fmla="*/ 212462 h 225320"/>
              <a:gd name="connsiteX5" fmla="*/ 1994297 w 2114642"/>
              <a:gd name="connsiteY5" fmla="*/ 213884 h 225320"/>
              <a:gd name="connsiteX6" fmla="*/ 2001210 w 2114642"/>
              <a:gd name="connsiteY6" fmla="*/ 214583 h 225320"/>
              <a:gd name="connsiteX7" fmla="*/ 1989697 w 2114642"/>
              <a:gd name="connsiteY7" fmla="*/ 205877 h 225320"/>
              <a:gd name="connsiteX8" fmla="*/ 2011819 w 2114642"/>
              <a:gd name="connsiteY8" fmla="*/ 194558 h 225320"/>
              <a:gd name="connsiteX9" fmla="*/ 2014632 w 2114642"/>
              <a:gd name="connsiteY9" fmla="*/ 201325 h 225320"/>
              <a:gd name="connsiteX10" fmla="*/ 2037188 w 2114642"/>
              <a:gd name="connsiteY10" fmla="*/ 198946 h 225320"/>
              <a:gd name="connsiteX11" fmla="*/ 2044102 w 2114642"/>
              <a:gd name="connsiteY11" fmla="*/ 208127 h 225320"/>
              <a:gd name="connsiteX12" fmla="*/ 2066294 w 2114642"/>
              <a:gd name="connsiteY12" fmla="*/ 194564 h 225320"/>
              <a:gd name="connsiteX13" fmla="*/ 2073167 w 2114642"/>
              <a:gd name="connsiteY13" fmla="*/ 179656 h 225320"/>
              <a:gd name="connsiteX14" fmla="*/ 2077913 w 2114642"/>
              <a:gd name="connsiteY14" fmla="*/ 186106 h 225320"/>
              <a:gd name="connsiteX15" fmla="*/ 2114643 w 2114642"/>
              <a:gd name="connsiteY15" fmla="*/ 173876 h 225320"/>
              <a:gd name="connsiteX16" fmla="*/ 2060185 w 2114642"/>
              <a:gd name="connsiteY16" fmla="*/ 131196 h 225320"/>
              <a:gd name="connsiteX17" fmla="*/ 2061213 w 2114642"/>
              <a:gd name="connsiteY17" fmla="*/ 125028 h 225320"/>
              <a:gd name="connsiteX18" fmla="*/ 2060185 w 2114642"/>
              <a:gd name="connsiteY18" fmla="*/ 128376 h 225320"/>
              <a:gd name="connsiteX19" fmla="*/ 2046311 w 2114642"/>
              <a:gd name="connsiteY19" fmla="*/ 114255 h 225320"/>
              <a:gd name="connsiteX20" fmla="*/ 2046581 w 2114642"/>
              <a:gd name="connsiteY20" fmla="*/ 116610 h 225320"/>
              <a:gd name="connsiteX21" fmla="*/ 2047174 w 2114642"/>
              <a:gd name="connsiteY21" fmla="*/ 115477 h 225320"/>
              <a:gd name="connsiteX22" fmla="*/ 2046857 w 2114642"/>
              <a:gd name="connsiteY22" fmla="*/ 118860 h 225320"/>
              <a:gd name="connsiteX23" fmla="*/ 2044026 w 2114642"/>
              <a:gd name="connsiteY23" fmla="*/ 121597 h 225320"/>
              <a:gd name="connsiteX24" fmla="*/ 2044508 w 2114642"/>
              <a:gd name="connsiteY24" fmla="*/ 120710 h 225320"/>
              <a:gd name="connsiteX25" fmla="*/ 2031068 w 2114642"/>
              <a:gd name="connsiteY25" fmla="*/ 120012 h 225320"/>
              <a:gd name="connsiteX26" fmla="*/ 2031009 w 2114642"/>
              <a:gd name="connsiteY26" fmla="*/ 112922 h 225320"/>
              <a:gd name="connsiteX27" fmla="*/ 1975711 w 2114642"/>
              <a:gd name="connsiteY27" fmla="*/ 91881 h 225320"/>
              <a:gd name="connsiteX28" fmla="*/ 1943445 w 2114642"/>
              <a:gd name="connsiteY28" fmla="*/ 89619 h 225320"/>
              <a:gd name="connsiteX29" fmla="*/ 1925001 w 2114642"/>
              <a:gd name="connsiteY29" fmla="*/ 73160 h 225320"/>
              <a:gd name="connsiteX30" fmla="*/ 1922704 w 2114642"/>
              <a:gd name="connsiteY30" fmla="*/ 81901 h 225320"/>
              <a:gd name="connsiteX31" fmla="*/ 1908877 w 2114642"/>
              <a:gd name="connsiteY31" fmla="*/ 72039 h 225320"/>
              <a:gd name="connsiteX32" fmla="*/ 1911080 w 2114642"/>
              <a:gd name="connsiteY32" fmla="*/ 64173 h 225320"/>
              <a:gd name="connsiteX33" fmla="*/ 1876605 w 2114642"/>
              <a:gd name="connsiteY33" fmla="*/ 64109 h 225320"/>
              <a:gd name="connsiteX34" fmla="*/ 1853532 w 2114642"/>
              <a:gd name="connsiteY34" fmla="*/ 50969 h 225320"/>
              <a:gd name="connsiteX35" fmla="*/ 1860487 w 2114642"/>
              <a:gd name="connsiteY35" fmla="*/ 58746 h 225320"/>
              <a:gd name="connsiteX36" fmla="*/ 1860041 w 2114642"/>
              <a:gd name="connsiteY36" fmla="*/ 61677 h 225320"/>
              <a:gd name="connsiteX37" fmla="*/ 1806846 w 2114642"/>
              <a:gd name="connsiteY37" fmla="*/ 51421 h 225320"/>
              <a:gd name="connsiteX38" fmla="*/ 1806846 w 2114642"/>
              <a:gd name="connsiteY38" fmla="*/ 48590 h 225320"/>
              <a:gd name="connsiteX39" fmla="*/ 1801354 w 2114642"/>
              <a:gd name="connsiteY39" fmla="*/ 77778 h 225320"/>
              <a:gd name="connsiteX40" fmla="*/ 1796760 w 2114642"/>
              <a:gd name="connsiteY40" fmla="*/ 72608 h 225320"/>
              <a:gd name="connsiteX41" fmla="*/ 1789846 w 2114642"/>
              <a:gd name="connsiteY41" fmla="*/ 77578 h 225320"/>
              <a:gd name="connsiteX42" fmla="*/ 1787491 w 2114642"/>
              <a:gd name="connsiteY42" fmla="*/ 69325 h 225320"/>
              <a:gd name="connsiteX43" fmla="*/ 1746878 w 2114642"/>
              <a:gd name="connsiteY43" fmla="*/ 66740 h 225320"/>
              <a:gd name="connsiteX44" fmla="*/ 1761322 w 2114642"/>
              <a:gd name="connsiteY44" fmla="*/ 98272 h 225320"/>
              <a:gd name="connsiteX45" fmla="*/ 1726760 w 2114642"/>
              <a:gd name="connsiteY45" fmla="*/ 86353 h 225320"/>
              <a:gd name="connsiteX46" fmla="*/ 1719846 w 2114642"/>
              <a:gd name="connsiteY46" fmla="*/ 75757 h 225320"/>
              <a:gd name="connsiteX47" fmla="*/ 1694529 w 2114642"/>
              <a:gd name="connsiteY47" fmla="*/ 78447 h 225320"/>
              <a:gd name="connsiteX48" fmla="*/ 1682940 w 2114642"/>
              <a:gd name="connsiteY48" fmla="*/ 66905 h 225320"/>
              <a:gd name="connsiteX49" fmla="*/ 1694470 w 2114642"/>
              <a:gd name="connsiteY49" fmla="*/ 67104 h 225320"/>
              <a:gd name="connsiteX50" fmla="*/ 1669136 w 2114642"/>
              <a:gd name="connsiteY50" fmla="*/ 49964 h 225320"/>
              <a:gd name="connsiteX51" fmla="*/ 1669036 w 2114642"/>
              <a:gd name="connsiteY51" fmla="*/ 50275 h 225320"/>
              <a:gd name="connsiteX52" fmla="*/ 1670164 w 2114642"/>
              <a:gd name="connsiteY52" fmla="*/ 51997 h 225320"/>
              <a:gd name="connsiteX53" fmla="*/ 1668554 w 2114642"/>
              <a:gd name="connsiteY53" fmla="*/ 52278 h 225320"/>
              <a:gd name="connsiteX54" fmla="*/ 1653018 w 2114642"/>
              <a:gd name="connsiteY54" fmla="*/ 61595 h 225320"/>
              <a:gd name="connsiteX55" fmla="*/ 1614038 w 2114642"/>
              <a:gd name="connsiteY55" fmla="*/ 56261 h 225320"/>
              <a:gd name="connsiteX56" fmla="*/ 1609444 w 2114642"/>
              <a:gd name="connsiteY56" fmla="*/ 68062 h 225320"/>
              <a:gd name="connsiteX57" fmla="*/ 1595617 w 2114642"/>
              <a:gd name="connsiteY57" fmla="*/ 61031 h 225320"/>
              <a:gd name="connsiteX58" fmla="*/ 1595617 w 2114642"/>
              <a:gd name="connsiteY58" fmla="*/ 51638 h 225320"/>
              <a:gd name="connsiteX59" fmla="*/ 1652084 w 2114642"/>
              <a:gd name="connsiteY59" fmla="*/ 48143 h 225320"/>
              <a:gd name="connsiteX60" fmla="*/ 1652389 w 2114642"/>
              <a:gd name="connsiteY60" fmla="*/ 43855 h 225320"/>
              <a:gd name="connsiteX61" fmla="*/ 1623495 w 2114642"/>
              <a:gd name="connsiteY61" fmla="*/ 47092 h 225320"/>
              <a:gd name="connsiteX62" fmla="*/ 1617832 w 2114642"/>
              <a:gd name="connsiteY62" fmla="*/ 29106 h 225320"/>
              <a:gd name="connsiteX63" fmla="*/ 1611453 w 2114642"/>
              <a:gd name="connsiteY63" fmla="*/ 38298 h 225320"/>
              <a:gd name="connsiteX64" fmla="*/ 1540783 w 2114642"/>
              <a:gd name="connsiteY64" fmla="*/ 29164 h 225320"/>
              <a:gd name="connsiteX65" fmla="*/ 1543908 w 2114642"/>
              <a:gd name="connsiteY65" fmla="*/ 33881 h 225320"/>
              <a:gd name="connsiteX66" fmla="*/ 1527673 w 2114642"/>
              <a:gd name="connsiteY66" fmla="*/ 31708 h 225320"/>
              <a:gd name="connsiteX67" fmla="*/ 1469667 w 2114642"/>
              <a:gd name="connsiteY67" fmla="*/ 12335 h 225320"/>
              <a:gd name="connsiteX68" fmla="*/ 1466595 w 2114642"/>
              <a:gd name="connsiteY68" fmla="*/ 23408 h 225320"/>
              <a:gd name="connsiteX69" fmla="*/ 1452973 w 2114642"/>
              <a:gd name="connsiteY69" fmla="*/ 21569 h 225320"/>
              <a:gd name="connsiteX70" fmla="*/ 1443228 w 2114642"/>
              <a:gd name="connsiteY70" fmla="*/ 26456 h 225320"/>
              <a:gd name="connsiteX71" fmla="*/ 1426076 w 2114642"/>
              <a:gd name="connsiteY71" fmla="*/ 25581 h 225320"/>
              <a:gd name="connsiteX72" fmla="*/ 1426076 w 2114642"/>
              <a:gd name="connsiteY72" fmla="*/ 25575 h 225320"/>
              <a:gd name="connsiteX73" fmla="*/ 1426035 w 2114642"/>
              <a:gd name="connsiteY73" fmla="*/ 25546 h 225320"/>
              <a:gd name="connsiteX74" fmla="*/ 1424696 w 2114642"/>
              <a:gd name="connsiteY74" fmla="*/ 24242 h 225320"/>
              <a:gd name="connsiteX75" fmla="*/ 1424772 w 2114642"/>
              <a:gd name="connsiteY75" fmla="*/ 25164 h 225320"/>
              <a:gd name="connsiteX76" fmla="*/ 1408754 w 2114642"/>
              <a:gd name="connsiteY76" fmla="*/ 28712 h 225320"/>
              <a:gd name="connsiteX77" fmla="*/ 1395144 w 2114642"/>
              <a:gd name="connsiteY77" fmla="*/ 40249 h 225320"/>
              <a:gd name="connsiteX78" fmla="*/ 1387237 w 2114642"/>
              <a:gd name="connsiteY78" fmla="*/ 24371 h 225320"/>
              <a:gd name="connsiteX79" fmla="*/ 1349861 w 2114642"/>
              <a:gd name="connsiteY79" fmla="*/ 31238 h 225320"/>
              <a:gd name="connsiteX80" fmla="*/ 1341714 w 2114642"/>
              <a:gd name="connsiteY80" fmla="*/ 0 h 225320"/>
              <a:gd name="connsiteX81" fmla="*/ 1325613 w 2114642"/>
              <a:gd name="connsiteY81" fmla="*/ 16477 h 225320"/>
              <a:gd name="connsiteX82" fmla="*/ 1327692 w 2114642"/>
              <a:gd name="connsiteY82" fmla="*/ 3842 h 225320"/>
              <a:gd name="connsiteX83" fmla="*/ 1313090 w 2114642"/>
              <a:gd name="connsiteY83" fmla="*/ 8893 h 225320"/>
              <a:gd name="connsiteX84" fmla="*/ 1305459 w 2114642"/>
              <a:gd name="connsiteY84" fmla="*/ 38851 h 225320"/>
              <a:gd name="connsiteX85" fmla="*/ 1308567 w 2114642"/>
              <a:gd name="connsiteY85" fmla="*/ 42369 h 225320"/>
              <a:gd name="connsiteX86" fmla="*/ 1280895 w 2114642"/>
              <a:gd name="connsiteY86" fmla="*/ 45547 h 225320"/>
              <a:gd name="connsiteX87" fmla="*/ 1281264 w 2114642"/>
              <a:gd name="connsiteY87" fmla="*/ 39878 h 225320"/>
              <a:gd name="connsiteX88" fmla="*/ 1270744 w 2114642"/>
              <a:gd name="connsiteY88" fmla="*/ 42751 h 225320"/>
              <a:gd name="connsiteX89" fmla="*/ 1270080 w 2114642"/>
              <a:gd name="connsiteY89" fmla="*/ 35497 h 225320"/>
              <a:gd name="connsiteX90" fmla="*/ 1255061 w 2114642"/>
              <a:gd name="connsiteY90" fmla="*/ 37746 h 225320"/>
              <a:gd name="connsiteX91" fmla="*/ 1257122 w 2114642"/>
              <a:gd name="connsiteY91" fmla="*/ 39702 h 225320"/>
              <a:gd name="connsiteX92" fmla="*/ 1235395 w 2114642"/>
              <a:gd name="connsiteY92" fmla="*/ 39367 h 225320"/>
              <a:gd name="connsiteX93" fmla="*/ 1235635 w 2114642"/>
              <a:gd name="connsiteY93" fmla="*/ 35338 h 225320"/>
              <a:gd name="connsiteX94" fmla="*/ 1179668 w 2114642"/>
              <a:gd name="connsiteY94" fmla="*/ 40566 h 225320"/>
              <a:gd name="connsiteX95" fmla="*/ 1182540 w 2114642"/>
              <a:gd name="connsiteY95" fmla="*/ 32342 h 225320"/>
              <a:gd name="connsiteX96" fmla="*/ 1171615 w 2114642"/>
              <a:gd name="connsiteY96" fmla="*/ 40912 h 225320"/>
              <a:gd name="connsiteX97" fmla="*/ 1171174 w 2114642"/>
              <a:gd name="connsiteY97" fmla="*/ 30809 h 225320"/>
              <a:gd name="connsiteX98" fmla="*/ 1155679 w 2114642"/>
              <a:gd name="connsiteY98" fmla="*/ 22967 h 225320"/>
              <a:gd name="connsiteX99" fmla="*/ 1158199 w 2114642"/>
              <a:gd name="connsiteY99" fmla="*/ 36201 h 225320"/>
              <a:gd name="connsiteX100" fmla="*/ 1148048 w 2114642"/>
              <a:gd name="connsiteY100" fmla="*/ 33411 h 225320"/>
              <a:gd name="connsiteX101" fmla="*/ 1142826 w 2114642"/>
              <a:gd name="connsiteY101" fmla="*/ 9751 h 225320"/>
              <a:gd name="connsiteX102" fmla="*/ 1135219 w 2114642"/>
              <a:gd name="connsiteY102" fmla="*/ 20183 h 225320"/>
              <a:gd name="connsiteX103" fmla="*/ 1133733 w 2114642"/>
              <a:gd name="connsiteY103" fmla="*/ 8500 h 225320"/>
              <a:gd name="connsiteX104" fmla="*/ 1118426 w 2114642"/>
              <a:gd name="connsiteY104" fmla="*/ 13604 h 225320"/>
              <a:gd name="connsiteX105" fmla="*/ 1116775 w 2114642"/>
              <a:gd name="connsiteY105" fmla="*/ 4770 h 225320"/>
              <a:gd name="connsiteX106" fmla="*/ 1100710 w 2114642"/>
              <a:gd name="connsiteY106" fmla="*/ 21246 h 225320"/>
              <a:gd name="connsiteX107" fmla="*/ 1110402 w 2114642"/>
              <a:gd name="connsiteY107" fmla="*/ 13945 h 225320"/>
              <a:gd name="connsiteX108" fmla="*/ 1109221 w 2114642"/>
              <a:gd name="connsiteY108" fmla="*/ 31020 h 225320"/>
              <a:gd name="connsiteX109" fmla="*/ 1088339 w 2114642"/>
              <a:gd name="connsiteY109" fmla="*/ 33922 h 225320"/>
              <a:gd name="connsiteX110" fmla="*/ 1093303 w 2114642"/>
              <a:gd name="connsiteY110" fmla="*/ 28847 h 225320"/>
              <a:gd name="connsiteX111" fmla="*/ 1074271 w 2114642"/>
              <a:gd name="connsiteY111" fmla="*/ 21945 h 225320"/>
              <a:gd name="connsiteX112" fmla="*/ 1074717 w 2114642"/>
              <a:gd name="connsiteY112" fmla="*/ 32066 h 225320"/>
              <a:gd name="connsiteX113" fmla="*/ 1069519 w 2114642"/>
              <a:gd name="connsiteY113" fmla="*/ 24177 h 225320"/>
              <a:gd name="connsiteX114" fmla="*/ 1052637 w 2114642"/>
              <a:gd name="connsiteY114" fmla="*/ 36219 h 225320"/>
              <a:gd name="connsiteX115" fmla="*/ 1053395 w 2114642"/>
              <a:gd name="connsiteY115" fmla="*/ 32001 h 225320"/>
              <a:gd name="connsiteX116" fmla="*/ 1047033 w 2114642"/>
              <a:gd name="connsiteY116" fmla="*/ 34040 h 225320"/>
              <a:gd name="connsiteX117" fmla="*/ 1049036 w 2114642"/>
              <a:gd name="connsiteY117" fmla="*/ 21393 h 225320"/>
              <a:gd name="connsiteX118" fmla="*/ 1042493 w 2114642"/>
              <a:gd name="connsiteY118" fmla="*/ 33429 h 225320"/>
              <a:gd name="connsiteX119" fmla="*/ 1032342 w 2114642"/>
              <a:gd name="connsiteY119" fmla="*/ 30609 h 225320"/>
              <a:gd name="connsiteX120" fmla="*/ 1034821 w 2114642"/>
              <a:gd name="connsiteY120" fmla="*/ 28078 h 225320"/>
              <a:gd name="connsiteX121" fmla="*/ 1001780 w 2114642"/>
              <a:gd name="connsiteY121" fmla="*/ 25023 h 225320"/>
              <a:gd name="connsiteX122" fmla="*/ 1001322 w 2114642"/>
              <a:gd name="connsiteY122" fmla="*/ 14908 h 225320"/>
              <a:gd name="connsiteX123" fmla="*/ 984411 w 2114642"/>
              <a:gd name="connsiteY123" fmla="*/ 26991 h 225320"/>
              <a:gd name="connsiteX124" fmla="*/ 963540 w 2114642"/>
              <a:gd name="connsiteY124" fmla="*/ 14092 h 225320"/>
              <a:gd name="connsiteX125" fmla="*/ 903720 w 2114642"/>
              <a:gd name="connsiteY125" fmla="*/ 21898 h 225320"/>
              <a:gd name="connsiteX126" fmla="*/ 851635 w 2114642"/>
              <a:gd name="connsiteY126" fmla="*/ 8893 h 225320"/>
              <a:gd name="connsiteX127" fmla="*/ 763296 w 2114642"/>
              <a:gd name="connsiteY127" fmla="*/ 27437 h 225320"/>
              <a:gd name="connsiteX128" fmla="*/ 690635 w 2114642"/>
              <a:gd name="connsiteY128" fmla="*/ 22315 h 225320"/>
              <a:gd name="connsiteX129" fmla="*/ 684637 w 2114642"/>
              <a:gd name="connsiteY129" fmla="*/ 31537 h 225320"/>
              <a:gd name="connsiteX130" fmla="*/ 627430 w 2114642"/>
              <a:gd name="connsiteY130" fmla="*/ 20506 h 225320"/>
              <a:gd name="connsiteX131" fmla="*/ 618637 w 2114642"/>
              <a:gd name="connsiteY131" fmla="*/ 26145 h 225320"/>
              <a:gd name="connsiteX132" fmla="*/ 621415 w 2114642"/>
              <a:gd name="connsiteY132" fmla="*/ 34187 h 225320"/>
              <a:gd name="connsiteX133" fmla="*/ 604628 w 2114642"/>
              <a:gd name="connsiteY133" fmla="*/ 23531 h 225320"/>
              <a:gd name="connsiteX134" fmla="*/ 606108 w 2114642"/>
              <a:gd name="connsiteY134" fmla="*/ 22327 h 225320"/>
              <a:gd name="connsiteX135" fmla="*/ 581901 w 2114642"/>
              <a:gd name="connsiteY135" fmla="*/ 17663 h 225320"/>
              <a:gd name="connsiteX136" fmla="*/ 585467 w 2114642"/>
              <a:gd name="connsiteY136" fmla="*/ 30192 h 225320"/>
              <a:gd name="connsiteX137" fmla="*/ 574418 w 2114642"/>
              <a:gd name="connsiteY137" fmla="*/ 28078 h 225320"/>
              <a:gd name="connsiteX138" fmla="*/ 577372 w 2114642"/>
              <a:gd name="connsiteY138" fmla="*/ 25669 h 225320"/>
              <a:gd name="connsiteX139" fmla="*/ 462653 w 2114642"/>
              <a:gd name="connsiteY139" fmla="*/ 39132 h 225320"/>
              <a:gd name="connsiteX140" fmla="*/ 453184 w 2114642"/>
              <a:gd name="connsiteY140" fmla="*/ 31373 h 225320"/>
              <a:gd name="connsiteX141" fmla="*/ 422816 w 2114642"/>
              <a:gd name="connsiteY141" fmla="*/ 40436 h 225320"/>
              <a:gd name="connsiteX142" fmla="*/ 422170 w 2114642"/>
              <a:gd name="connsiteY142" fmla="*/ 43180 h 225320"/>
              <a:gd name="connsiteX143" fmla="*/ 405881 w 2114642"/>
              <a:gd name="connsiteY143" fmla="*/ 41394 h 225320"/>
              <a:gd name="connsiteX144" fmla="*/ 403085 w 2114642"/>
              <a:gd name="connsiteY144" fmla="*/ 40989 h 225320"/>
              <a:gd name="connsiteX145" fmla="*/ 256041 w 2114642"/>
              <a:gd name="connsiteY145" fmla="*/ 34739 h 225320"/>
              <a:gd name="connsiteX146" fmla="*/ 258197 w 2114642"/>
              <a:gd name="connsiteY146" fmla="*/ 39597 h 225320"/>
              <a:gd name="connsiteX147" fmla="*/ 220762 w 2114642"/>
              <a:gd name="connsiteY147" fmla="*/ 36801 h 225320"/>
              <a:gd name="connsiteX148" fmla="*/ 196397 w 2114642"/>
              <a:gd name="connsiteY148" fmla="*/ 49905 h 225320"/>
              <a:gd name="connsiteX149" fmla="*/ 181048 w 2114642"/>
              <a:gd name="connsiteY149" fmla="*/ 42492 h 225320"/>
              <a:gd name="connsiteX150" fmla="*/ 144154 w 2114642"/>
              <a:gd name="connsiteY150" fmla="*/ 54663 h 225320"/>
              <a:gd name="connsiteX151" fmla="*/ 101720 w 2114642"/>
              <a:gd name="connsiteY151" fmla="*/ 52331 h 225320"/>
              <a:gd name="connsiteX152" fmla="*/ 101550 w 2114642"/>
              <a:gd name="connsiteY152" fmla="*/ 53853 h 225320"/>
              <a:gd name="connsiteX153" fmla="*/ 42040 w 2114642"/>
              <a:gd name="connsiteY153" fmla="*/ 51262 h 225320"/>
              <a:gd name="connsiteX154" fmla="*/ 43162 w 2114642"/>
              <a:gd name="connsiteY154" fmla="*/ 48725 h 225320"/>
              <a:gd name="connsiteX155" fmla="*/ 0 w 2114642"/>
              <a:gd name="connsiteY155" fmla="*/ 103482 h 225320"/>
              <a:gd name="connsiteX156" fmla="*/ 12300 w 2114642"/>
              <a:gd name="connsiteY156" fmla="*/ 163732 h 225320"/>
              <a:gd name="connsiteX157" fmla="*/ 49735 w 2114642"/>
              <a:gd name="connsiteY157" fmla="*/ 212662 h 225320"/>
              <a:gd name="connsiteX158" fmla="*/ 151179 w 2114642"/>
              <a:gd name="connsiteY158" fmla="*/ 202053 h 225320"/>
              <a:gd name="connsiteX159" fmla="*/ 232146 w 2114642"/>
              <a:gd name="connsiteY159" fmla="*/ 221185 h 225320"/>
              <a:gd name="connsiteX160" fmla="*/ 429189 w 2114642"/>
              <a:gd name="connsiteY160" fmla="*/ 214712 h 225320"/>
              <a:gd name="connsiteX161" fmla="*/ 443263 w 2114642"/>
              <a:gd name="connsiteY161" fmla="*/ 201120 h 225320"/>
              <a:gd name="connsiteX162" fmla="*/ 573349 w 2114642"/>
              <a:gd name="connsiteY162" fmla="*/ 214512 h 225320"/>
              <a:gd name="connsiteX163" fmla="*/ 574212 w 2114642"/>
              <a:gd name="connsiteY163" fmla="*/ 202811 h 225320"/>
              <a:gd name="connsiteX164" fmla="*/ 588075 w 2114642"/>
              <a:gd name="connsiteY164" fmla="*/ 211411 h 225320"/>
              <a:gd name="connsiteX165" fmla="*/ 908501 w 2114642"/>
              <a:gd name="connsiteY165" fmla="*/ 207980 h 225320"/>
              <a:gd name="connsiteX166" fmla="*/ 954300 w 2114642"/>
              <a:gd name="connsiteY166" fmla="*/ 219346 h 225320"/>
              <a:gd name="connsiteX167" fmla="*/ 1052144 w 2114642"/>
              <a:gd name="connsiteY167" fmla="*/ 206647 h 225320"/>
              <a:gd name="connsiteX168" fmla="*/ 1050934 w 2114642"/>
              <a:gd name="connsiteY168" fmla="*/ 207933 h 225320"/>
              <a:gd name="connsiteX169" fmla="*/ 1066012 w 2114642"/>
              <a:gd name="connsiteY169" fmla="*/ 205678 h 225320"/>
              <a:gd name="connsiteX170" fmla="*/ 1066247 w 2114642"/>
              <a:gd name="connsiteY170" fmla="*/ 208926 h 225320"/>
              <a:gd name="connsiteX171" fmla="*/ 1130867 w 2114642"/>
              <a:gd name="connsiteY171" fmla="*/ 213032 h 225320"/>
              <a:gd name="connsiteX172" fmla="*/ 1129651 w 2114642"/>
              <a:gd name="connsiteY172" fmla="*/ 214307 h 225320"/>
              <a:gd name="connsiteX173" fmla="*/ 1484428 w 2114642"/>
              <a:gd name="connsiteY173" fmla="*/ 210923 h 225320"/>
              <a:gd name="connsiteX174" fmla="*/ 1669899 w 2114642"/>
              <a:gd name="connsiteY174" fmla="*/ 219564 h 225320"/>
              <a:gd name="connsiteX175" fmla="*/ 1823234 w 2114642"/>
              <a:gd name="connsiteY175" fmla="*/ 216997 h 225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</a:cxnLst>
            <a:rect l="l" t="t" r="r" b="b"/>
            <a:pathLst>
              <a:path w="2114642" h="225320">
                <a:moveTo>
                  <a:pt x="1823234" y="216997"/>
                </a:moveTo>
                <a:lnTo>
                  <a:pt x="1808162" y="202782"/>
                </a:lnTo>
                <a:cubicBezTo>
                  <a:pt x="1856551" y="196244"/>
                  <a:pt x="1879131" y="210489"/>
                  <a:pt x="1920549" y="199028"/>
                </a:cubicBezTo>
                <a:lnTo>
                  <a:pt x="1918258" y="202106"/>
                </a:lnTo>
                <a:cubicBezTo>
                  <a:pt x="1924284" y="205396"/>
                  <a:pt x="1927686" y="173477"/>
                  <a:pt x="1994297" y="212462"/>
                </a:cubicBezTo>
                <a:lnTo>
                  <a:pt x="1994297" y="213884"/>
                </a:lnTo>
                <a:cubicBezTo>
                  <a:pt x="1996611" y="213637"/>
                  <a:pt x="1996593" y="210800"/>
                  <a:pt x="2001210" y="214583"/>
                </a:cubicBezTo>
                <a:lnTo>
                  <a:pt x="1989697" y="205877"/>
                </a:lnTo>
                <a:cubicBezTo>
                  <a:pt x="1996593" y="202306"/>
                  <a:pt x="2002626" y="195516"/>
                  <a:pt x="2011819" y="194558"/>
                </a:cubicBezTo>
                <a:cubicBezTo>
                  <a:pt x="2013775" y="196133"/>
                  <a:pt x="2014444" y="199046"/>
                  <a:pt x="2014632" y="201325"/>
                </a:cubicBezTo>
                <a:lnTo>
                  <a:pt x="2037188" y="198946"/>
                </a:lnTo>
                <a:lnTo>
                  <a:pt x="2044102" y="208127"/>
                </a:lnTo>
                <a:cubicBezTo>
                  <a:pt x="2050992" y="203152"/>
                  <a:pt x="2047856" y="183774"/>
                  <a:pt x="2066294" y="194564"/>
                </a:cubicBezTo>
                <a:cubicBezTo>
                  <a:pt x="2059339" y="181119"/>
                  <a:pt x="2075446" y="186499"/>
                  <a:pt x="2073167" y="179656"/>
                </a:cubicBezTo>
                <a:cubicBezTo>
                  <a:pt x="2074095" y="181318"/>
                  <a:pt x="2076209" y="183803"/>
                  <a:pt x="2077913" y="186106"/>
                </a:cubicBezTo>
                <a:cubicBezTo>
                  <a:pt x="2088880" y="184543"/>
                  <a:pt x="2109533" y="180778"/>
                  <a:pt x="2114643" y="173876"/>
                </a:cubicBezTo>
                <a:cubicBezTo>
                  <a:pt x="2114643" y="173876"/>
                  <a:pt x="2071728" y="145569"/>
                  <a:pt x="2060185" y="131196"/>
                </a:cubicBezTo>
                <a:cubicBezTo>
                  <a:pt x="2075628" y="134849"/>
                  <a:pt x="2064256" y="129551"/>
                  <a:pt x="2061213" y="125028"/>
                </a:cubicBezTo>
                <a:lnTo>
                  <a:pt x="2060185" y="128376"/>
                </a:lnTo>
                <a:cubicBezTo>
                  <a:pt x="2050934" y="125092"/>
                  <a:pt x="2050934" y="116610"/>
                  <a:pt x="2046311" y="114255"/>
                </a:cubicBezTo>
                <a:cubicBezTo>
                  <a:pt x="2046311" y="114936"/>
                  <a:pt x="2046452" y="115765"/>
                  <a:pt x="2046581" y="116610"/>
                </a:cubicBezTo>
                <a:lnTo>
                  <a:pt x="2047174" y="115477"/>
                </a:lnTo>
                <a:cubicBezTo>
                  <a:pt x="2047609" y="116975"/>
                  <a:pt x="2047351" y="118014"/>
                  <a:pt x="2046857" y="118860"/>
                </a:cubicBezTo>
                <a:cubicBezTo>
                  <a:pt x="2046969" y="120675"/>
                  <a:pt x="2046540" y="122103"/>
                  <a:pt x="2044026" y="121597"/>
                </a:cubicBezTo>
                <a:lnTo>
                  <a:pt x="2044508" y="120710"/>
                </a:lnTo>
                <a:cubicBezTo>
                  <a:pt x="2040642" y="121944"/>
                  <a:pt x="2033975" y="120617"/>
                  <a:pt x="2031068" y="120012"/>
                </a:cubicBezTo>
                <a:lnTo>
                  <a:pt x="2031009" y="112922"/>
                </a:lnTo>
                <a:cubicBezTo>
                  <a:pt x="2024154" y="126420"/>
                  <a:pt x="1984916" y="92327"/>
                  <a:pt x="1975711" y="91881"/>
                </a:cubicBezTo>
                <a:cubicBezTo>
                  <a:pt x="1966466" y="82941"/>
                  <a:pt x="1954988" y="94090"/>
                  <a:pt x="1943445" y="89619"/>
                </a:cubicBezTo>
                <a:cubicBezTo>
                  <a:pt x="1925042" y="87334"/>
                  <a:pt x="1934241" y="79275"/>
                  <a:pt x="1925001" y="73160"/>
                </a:cubicBezTo>
                <a:cubicBezTo>
                  <a:pt x="1913459" y="68714"/>
                  <a:pt x="1927333" y="81425"/>
                  <a:pt x="1922704" y="81901"/>
                </a:cubicBezTo>
                <a:lnTo>
                  <a:pt x="1908877" y="72039"/>
                </a:lnTo>
                <a:cubicBezTo>
                  <a:pt x="1916913" y="71187"/>
                  <a:pt x="1912548" y="66911"/>
                  <a:pt x="1911080" y="64173"/>
                </a:cubicBezTo>
                <a:cubicBezTo>
                  <a:pt x="1899132" y="62969"/>
                  <a:pt x="1880282" y="49970"/>
                  <a:pt x="1876605" y="64109"/>
                </a:cubicBezTo>
                <a:cubicBezTo>
                  <a:pt x="1860481" y="57336"/>
                  <a:pt x="1860446" y="51668"/>
                  <a:pt x="1853532" y="50969"/>
                </a:cubicBezTo>
                <a:cubicBezTo>
                  <a:pt x="1855852" y="53547"/>
                  <a:pt x="1860446" y="55891"/>
                  <a:pt x="1860487" y="58746"/>
                </a:cubicBezTo>
                <a:cubicBezTo>
                  <a:pt x="1854026" y="52502"/>
                  <a:pt x="1857403" y="60285"/>
                  <a:pt x="1860041" y="61677"/>
                </a:cubicBezTo>
                <a:cubicBezTo>
                  <a:pt x="1850190" y="67821"/>
                  <a:pt x="1808913" y="35890"/>
                  <a:pt x="1806846" y="51421"/>
                </a:cubicBezTo>
                <a:lnTo>
                  <a:pt x="1806846" y="48590"/>
                </a:lnTo>
                <a:cubicBezTo>
                  <a:pt x="1804555" y="60156"/>
                  <a:pt x="1808232" y="71387"/>
                  <a:pt x="1801354" y="77778"/>
                </a:cubicBezTo>
                <a:lnTo>
                  <a:pt x="1796760" y="72608"/>
                </a:lnTo>
                <a:lnTo>
                  <a:pt x="1789846" y="77578"/>
                </a:lnTo>
                <a:cubicBezTo>
                  <a:pt x="1785212" y="73818"/>
                  <a:pt x="1787491" y="70740"/>
                  <a:pt x="1787491" y="69325"/>
                </a:cubicBezTo>
                <a:cubicBezTo>
                  <a:pt x="1776231" y="74664"/>
                  <a:pt x="1760518" y="68291"/>
                  <a:pt x="1746878" y="66740"/>
                </a:cubicBezTo>
                <a:lnTo>
                  <a:pt x="1761322" y="98272"/>
                </a:lnTo>
                <a:cubicBezTo>
                  <a:pt x="1749815" y="90988"/>
                  <a:pt x="1729057" y="76203"/>
                  <a:pt x="1726760" y="86353"/>
                </a:cubicBezTo>
                <a:lnTo>
                  <a:pt x="1719846" y="75757"/>
                </a:lnTo>
                <a:cubicBezTo>
                  <a:pt x="1696773" y="55527"/>
                  <a:pt x="1703740" y="84544"/>
                  <a:pt x="1694529" y="78447"/>
                </a:cubicBezTo>
                <a:lnTo>
                  <a:pt x="1682940" y="66905"/>
                </a:lnTo>
                <a:lnTo>
                  <a:pt x="1694470" y="67104"/>
                </a:lnTo>
                <a:cubicBezTo>
                  <a:pt x="1682940" y="61254"/>
                  <a:pt x="1678329" y="57483"/>
                  <a:pt x="1669136" y="49964"/>
                </a:cubicBezTo>
                <a:cubicBezTo>
                  <a:pt x="1669136" y="50082"/>
                  <a:pt x="1669036" y="50164"/>
                  <a:pt x="1669036" y="50275"/>
                </a:cubicBezTo>
                <a:cubicBezTo>
                  <a:pt x="1669670" y="50757"/>
                  <a:pt x="1670076" y="51303"/>
                  <a:pt x="1670164" y="51997"/>
                </a:cubicBezTo>
                <a:lnTo>
                  <a:pt x="1668554" y="52278"/>
                </a:lnTo>
                <a:cubicBezTo>
                  <a:pt x="1667156" y="58029"/>
                  <a:pt x="1661141" y="61976"/>
                  <a:pt x="1653018" y="61595"/>
                </a:cubicBezTo>
                <a:cubicBezTo>
                  <a:pt x="1641481" y="59973"/>
                  <a:pt x="1632459" y="68479"/>
                  <a:pt x="1614038" y="56261"/>
                </a:cubicBezTo>
                <a:lnTo>
                  <a:pt x="1609444" y="68062"/>
                </a:lnTo>
                <a:lnTo>
                  <a:pt x="1595617" y="61031"/>
                </a:lnTo>
                <a:lnTo>
                  <a:pt x="1595617" y="51638"/>
                </a:lnTo>
                <a:cubicBezTo>
                  <a:pt x="1609168" y="52202"/>
                  <a:pt x="1634667" y="48625"/>
                  <a:pt x="1652084" y="48143"/>
                </a:cubicBezTo>
                <a:lnTo>
                  <a:pt x="1652389" y="43855"/>
                </a:lnTo>
                <a:cubicBezTo>
                  <a:pt x="1642063" y="43867"/>
                  <a:pt x="1630315" y="48032"/>
                  <a:pt x="1623495" y="47092"/>
                </a:cubicBezTo>
                <a:cubicBezTo>
                  <a:pt x="1620164" y="45218"/>
                  <a:pt x="1611653" y="35444"/>
                  <a:pt x="1617832" y="29106"/>
                </a:cubicBezTo>
                <a:lnTo>
                  <a:pt x="1611453" y="38298"/>
                </a:lnTo>
                <a:cubicBezTo>
                  <a:pt x="1576979" y="39350"/>
                  <a:pt x="1576762" y="39802"/>
                  <a:pt x="1540783" y="29164"/>
                </a:cubicBezTo>
                <a:lnTo>
                  <a:pt x="1543908" y="33881"/>
                </a:lnTo>
                <a:cubicBezTo>
                  <a:pt x="1536771" y="36654"/>
                  <a:pt x="1529658" y="39350"/>
                  <a:pt x="1527673" y="31708"/>
                </a:cubicBezTo>
                <a:cubicBezTo>
                  <a:pt x="1506074" y="30157"/>
                  <a:pt x="1483694" y="24236"/>
                  <a:pt x="1469667" y="12335"/>
                </a:cubicBezTo>
                <a:lnTo>
                  <a:pt x="1466595" y="23408"/>
                </a:lnTo>
                <a:cubicBezTo>
                  <a:pt x="1462031" y="22797"/>
                  <a:pt x="1455193" y="6068"/>
                  <a:pt x="1452973" y="21569"/>
                </a:cubicBezTo>
                <a:lnTo>
                  <a:pt x="1443228" y="26456"/>
                </a:lnTo>
                <a:cubicBezTo>
                  <a:pt x="1436996" y="25611"/>
                  <a:pt x="1433172" y="31937"/>
                  <a:pt x="1426076" y="25581"/>
                </a:cubicBezTo>
                <a:cubicBezTo>
                  <a:pt x="1426076" y="25569"/>
                  <a:pt x="1426076" y="25575"/>
                  <a:pt x="1426076" y="25575"/>
                </a:cubicBezTo>
                <a:cubicBezTo>
                  <a:pt x="1426058" y="25546"/>
                  <a:pt x="1426035" y="25546"/>
                  <a:pt x="1426035" y="25546"/>
                </a:cubicBezTo>
                <a:cubicBezTo>
                  <a:pt x="1425600" y="25152"/>
                  <a:pt x="1425136" y="24735"/>
                  <a:pt x="1424696" y="24242"/>
                </a:cubicBezTo>
                <a:cubicBezTo>
                  <a:pt x="1424696" y="24583"/>
                  <a:pt x="1424737" y="24870"/>
                  <a:pt x="1424772" y="25164"/>
                </a:cubicBezTo>
                <a:cubicBezTo>
                  <a:pt x="1410663" y="20271"/>
                  <a:pt x="1424913" y="35085"/>
                  <a:pt x="1408754" y="28712"/>
                </a:cubicBezTo>
                <a:cubicBezTo>
                  <a:pt x="1403567" y="20841"/>
                  <a:pt x="1403021" y="42763"/>
                  <a:pt x="1395144" y="40249"/>
                </a:cubicBezTo>
                <a:lnTo>
                  <a:pt x="1387237" y="24371"/>
                </a:lnTo>
                <a:cubicBezTo>
                  <a:pt x="1372969" y="15261"/>
                  <a:pt x="1370531" y="31185"/>
                  <a:pt x="1349861" y="31238"/>
                </a:cubicBezTo>
                <a:cubicBezTo>
                  <a:pt x="1339934" y="25581"/>
                  <a:pt x="1335141" y="12030"/>
                  <a:pt x="1341714" y="0"/>
                </a:cubicBezTo>
                <a:cubicBezTo>
                  <a:pt x="1332674" y="14562"/>
                  <a:pt x="1337602" y="9492"/>
                  <a:pt x="1325613" y="16477"/>
                </a:cubicBezTo>
                <a:cubicBezTo>
                  <a:pt x="1323769" y="10491"/>
                  <a:pt x="1325043" y="9222"/>
                  <a:pt x="1327692" y="3842"/>
                </a:cubicBezTo>
                <a:cubicBezTo>
                  <a:pt x="1317043" y="-3172"/>
                  <a:pt x="1321120" y="9252"/>
                  <a:pt x="1313090" y="8893"/>
                </a:cubicBezTo>
                <a:cubicBezTo>
                  <a:pt x="1310758" y="20171"/>
                  <a:pt x="1308067" y="38122"/>
                  <a:pt x="1305459" y="38851"/>
                </a:cubicBezTo>
                <a:lnTo>
                  <a:pt x="1308567" y="42369"/>
                </a:lnTo>
                <a:cubicBezTo>
                  <a:pt x="1300067" y="48390"/>
                  <a:pt x="1290780" y="51204"/>
                  <a:pt x="1280895" y="45547"/>
                </a:cubicBezTo>
                <a:lnTo>
                  <a:pt x="1281264" y="39878"/>
                </a:lnTo>
                <a:lnTo>
                  <a:pt x="1270744" y="42751"/>
                </a:lnTo>
                <a:lnTo>
                  <a:pt x="1270080" y="35497"/>
                </a:lnTo>
                <a:lnTo>
                  <a:pt x="1255061" y="37746"/>
                </a:lnTo>
                <a:lnTo>
                  <a:pt x="1257122" y="39702"/>
                </a:lnTo>
                <a:cubicBezTo>
                  <a:pt x="1253592" y="40660"/>
                  <a:pt x="1242014" y="43156"/>
                  <a:pt x="1235395" y="39367"/>
                </a:cubicBezTo>
                <a:lnTo>
                  <a:pt x="1235635" y="35338"/>
                </a:lnTo>
                <a:cubicBezTo>
                  <a:pt x="1216950" y="22768"/>
                  <a:pt x="1201548" y="39238"/>
                  <a:pt x="1179668" y="40566"/>
                </a:cubicBezTo>
                <a:lnTo>
                  <a:pt x="1182540" y="32342"/>
                </a:lnTo>
                <a:cubicBezTo>
                  <a:pt x="1175086" y="24166"/>
                  <a:pt x="1180496" y="45001"/>
                  <a:pt x="1171615" y="40912"/>
                </a:cubicBezTo>
                <a:lnTo>
                  <a:pt x="1171174" y="30809"/>
                </a:lnTo>
                <a:cubicBezTo>
                  <a:pt x="1163350" y="44090"/>
                  <a:pt x="1161065" y="27990"/>
                  <a:pt x="1155679" y="22967"/>
                </a:cubicBezTo>
                <a:lnTo>
                  <a:pt x="1158199" y="36201"/>
                </a:lnTo>
                <a:lnTo>
                  <a:pt x="1148048" y="33411"/>
                </a:lnTo>
                <a:cubicBezTo>
                  <a:pt x="1136870" y="29023"/>
                  <a:pt x="1141193" y="16688"/>
                  <a:pt x="1142826" y="9751"/>
                </a:cubicBezTo>
                <a:lnTo>
                  <a:pt x="1135219" y="20183"/>
                </a:lnTo>
                <a:lnTo>
                  <a:pt x="1133733" y="8500"/>
                </a:lnTo>
                <a:cubicBezTo>
                  <a:pt x="1128171" y="22092"/>
                  <a:pt x="1128171" y="6315"/>
                  <a:pt x="1118426" y="13604"/>
                </a:cubicBezTo>
                <a:cubicBezTo>
                  <a:pt x="1117627" y="9187"/>
                  <a:pt x="1120088" y="6649"/>
                  <a:pt x="1116775" y="4770"/>
                </a:cubicBezTo>
                <a:lnTo>
                  <a:pt x="1100710" y="21246"/>
                </a:lnTo>
                <a:lnTo>
                  <a:pt x="1110402" y="13945"/>
                </a:lnTo>
                <a:lnTo>
                  <a:pt x="1109221" y="31020"/>
                </a:lnTo>
                <a:cubicBezTo>
                  <a:pt x="1099130" y="43979"/>
                  <a:pt x="1095546" y="29158"/>
                  <a:pt x="1088339" y="33922"/>
                </a:cubicBezTo>
                <a:lnTo>
                  <a:pt x="1093303" y="28847"/>
                </a:lnTo>
                <a:cubicBezTo>
                  <a:pt x="1081537" y="32994"/>
                  <a:pt x="1080909" y="25728"/>
                  <a:pt x="1074271" y="21945"/>
                </a:cubicBezTo>
                <a:cubicBezTo>
                  <a:pt x="1076333" y="25117"/>
                  <a:pt x="1079481" y="29834"/>
                  <a:pt x="1074717" y="32066"/>
                </a:cubicBezTo>
                <a:cubicBezTo>
                  <a:pt x="1071222" y="33006"/>
                  <a:pt x="1072820" y="26063"/>
                  <a:pt x="1069519" y="24177"/>
                </a:cubicBezTo>
                <a:cubicBezTo>
                  <a:pt x="1068726" y="35555"/>
                  <a:pt x="1060291" y="41576"/>
                  <a:pt x="1052637" y="36219"/>
                </a:cubicBezTo>
                <a:cubicBezTo>
                  <a:pt x="1052731" y="34598"/>
                  <a:pt x="1052895" y="33035"/>
                  <a:pt x="1053395" y="32001"/>
                </a:cubicBezTo>
                <a:cubicBezTo>
                  <a:pt x="1051445" y="33846"/>
                  <a:pt x="1050434" y="36777"/>
                  <a:pt x="1047033" y="34040"/>
                </a:cubicBezTo>
                <a:lnTo>
                  <a:pt x="1049036" y="21393"/>
                </a:lnTo>
                <a:lnTo>
                  <a:pt x="1042493" y="33429"/>
                </a:lnTo>
                <a:cubicBezTo>
                  <a:pt x="1038134" y="29969"/>
                  <a:pt x="1031773" y="39138"/>
                  <a:pt x="1032342" y="30609"/>
                </a:cubicBezTo>
                <a:lnTo>
                  <a:pt x="1034821" y="28078"/>
                </a:lnTo>
                <a:lnTo>
                  <a:pt x="1001780" y="25023"/>
                </a:lnTo>
                <a:lnTo>
                  <a:pt x="1001322" y="14908"/>
                </a:lnTo>
                <a:cubicBezTo>
                  <a:pt x="998056" y="28824"/>
                  <a:pt x="983330" y="9616"/>
                  <a:pt x="984411" y="26991"/>
                </a:cubicBezTo>
                <a:cubicBezTo>
                  <a:pt x="978178" y="17522"/>
                  <a:pt x="959875" y="33687"/>
                  <a:pt x="963540" y="14092"/>
                </a:cubicBezTo>
                <a:cubicBezTo>
                  <a:pt x="941836" y="12582"/>
                  <a:pt x="930106" y="31432"/>
                  <a:pt x="903720" y="21898"/>
                </a:cubicBezTo>
                <a:cubicBezTo>
                  <a:pt x="894321" y="5263"/>
                  <a:pt x="868570" y="10649"/>
                  <a:pt x="851635" y="8893"/>
                </a:cubicBezTo>
                <a:cubicBezTo>
                  <a:pt x="818529" y="15848"/>
                  <a:pt x="797136" y="22110"/>
                  <a:pt x="763296" y="27437"/>
                </a:cubicBezTo>
                <a:cubicBezTo>
                  <a:pt x="742948" y="4223"/>
                  <a:pt x="712533" y="35426"/>
                  <a:pt x="690635" y="22315"/>
                </a:cubicBezTo>
                <a:lnTo>
                  <a:pt x="684637" y="31537"/>
                </a:lnTo>
                <a:cubicBezTo>
                  <a:pt x="670082" y="16858"/>
                  <a:pt x="647854" y="34821"/>
                  <a:pt x="627430" y="20506"/>
                </a:cubicBezTo>
                <a:cubicBezTo>
                  <a:pt x="622426" y="24542"/>
                  <a:pt x="619800" y="25816"/>
                  <a:pt x="618637" y="26145"/>
                </a:cubicBezTo>
                <a:cubicBezTo>
                  <a:pt x="619565" y="26586"/>
                  <a:pt x="620969" y="28336"/>
                  <a:pt x="621415" y="34187"/>
                </a:cubicBezTo>
                <a:cubicBezTo>
                  <a:pt x="615588" y="30075"/>
                  <a:pt x="603788" y="35220"/>
                  <a:pt x="604628" y="23531"/>
                </a:cubicBezTo>
                <a:lnTo>
                  <a:pt x="606108" y="22327"/>
                </a:lnTo>
                <a:cubicBezTo>
                  <a:pt x="606965" y="10632"/>
                  <a:pt x="588410" y="27790"/>
                  <a:pt x="581901" y="17663"/>
                </a:cubicBezTo>
                <a:lnTo>
                  <a:pt x="585467" y="30192"/>
                </a:lnTo>
                <a:lnTo>
                  <a:pt x="574418" y="28078"/>
                </a:lnTo>
                <a:lnTo>
                  <a:pt x="577372" y="25669"/>
                </a:lnTo>
                <a:cubicBezTo>
                  <a:pt x="529394" y="53477"/>
                  <a:pt x="507713" y="13733"/>
                  <a:pt x="462653" y="39132"/>
                </a:cubicBezTo>
                <a:cubicBezTo>
                  <a:pt x="468627" y="25464"/>
                  <a:pt x="453772" y="46310"/>
                  <a:pt x="453184" y="31373"/>
                </a:cubicBezTo>
                <a:cubicBezTo>
                  <a:pt x="441824" y="12582"/>
                  <a:pt x="432132" y="35426"/>
                  <a:pt x="422816" y="40436"/>
                </a:cubicBezTo>
                <a:cubicBezTo>
                  <a:pt x="422816" y="41171"/>
                  <a:pt x="422704" y="42028"/>
                  <a:pt x="422170" y="43180"/>
                </a:cubicBezTo>
                <a:lnTo>
                  <a:pt x="405881" y="41394"/>
                </a:lnTo>
                <a:cubicBezTo>
                  <a:pt x="415608" y="22503"/>
                  <a:pt x="394157" y="57060"/>
                  <a:pt x="403085" y="40989"/>
                </a:cubicBezTo>
                <a:cubicBezTo>
                  <a:pt x="360616" y="26862"/>
                  <a:pt x="305201" y="41253"/>
                  <a:pt x="256041" y="34739"/>
                </a:cubicBezTo>
                <a:lnTo>
                  <a:pt x="258197" y="39597"/>
                </a:lnTo>
                <a:cubicBezTo>
                  <a:pt x="245727" y="38668"/>
                  <a:pt x="230219" y="44566"/>
                  <a:pt x="220762" y="36801"/>
                </a:cubicBezTo>
                <a:cubicBezTo>
                  <a:pt x="211293" y="29059"/>
                  <a:pt x="200068" y="49136"/>
                  <a:pt x="196397" y="49905"/>
                </a:cubicBezTo>
                <a:cubicBezTo>
                  <a:pt x="186029" y="58270"/>
                  <a:pt x="176596" y="41641"/>
                  <a:pt x="181048" y="42492"/>
                </a:cubicBezTo>
                <a:cubicBezTo>
                  <a:pt x="169958" y="44813"/>
                  <a:pt x="159538" y="62065"/>
                  <a:pt x="144154" y="54663"/>
                </a:cubicBezTo>
                <a:cubicBezTo>
                  <a:pt x="138896" y="38651"/>
                  <a:pt x="102178" y="70376"/>
                  <a:pt x="101720" y="52331"/>
                </a:cubicBezTo>
                <a:lnTo>
                  <a:pt x="101550" y="53853"/>
                </a:lnTo>
                <a:cubicBezTo>
                  <a:pt x="81848" y="41147"/>
                  <a:pt x="63257" y="62764"/>
                  <a:pt x="42040" y="51262"/>
                </a:cubicBezTo>
                <a:cubicBezTo>
                  <a:pt x="42040" y="51262"/>
                  <a:pt x="42445" y="49935"/>
                  <a:pt x="43162" y="48725"/>
                </a:cubicBezTo>
                <a:lnTo>
                  <a:pt x="0" y="103482"/>
                </a:lnTo>
                <a:lnTo>
                  <a:pt x="12300" y="163732"/>
                </a:lnTo>
                <a:lnTo>
                  <a:pt x="49735" y="212662"/>
                </a:lnTo>
                <a:lnTo>
                  <a:pt x="151179" y="202053"/>
                </a:lnTo>
                <a:lnTo>
                  <a:pt x="232146" y="221185"/>
                </a:lnTo>
                <a:lnTo>
                  <a:pt x="429189" y="214712"/>
                </a:lnTo>
                <a:lnTo>
                  <a:pt x="443263" y="201120"/>
                </a:lnTo>
                <a:cubicBezTo>
                  <a:pt x="481985" y="224886"/>
                  <a:pt x="531637" y="197548"/>
                  <a:pt x="573349" y="214512"/>
                </a:cubicBezTo>
                <a:lnTo>
                  <a:pt x="574212" y="202811"/>
                </a:lnTo>
                <a:cubicBezTo>
                  <a:pt x="585966" y="202118"/>
                  <a:pt x="585167" y="209367"/>
                  <a:pt x="588075" y="211411"/>
                </a:cubicBezTo>
                <a:cubicBezTo>
                  <a:pt x="697466" y="208820"/>
                  <a:pt x="810082" y="193231"/>
                  <a:pt x="908501" y="207980"/>
                </a:cubicBezTo>
                <a:cubicBezTo>
                  <a:pt x="917987" y="215716"/>
                  <a:pt x="946858" y="211164"/>
                  <a:pt x="954300" y="219346"/>
                </a:cubicBezTo>
                <a:cubicBezTo>
                  <a:pt x="986267" y="205032"/>
                  <a:pt x="1020136" y="205173"/>
                  <a:pt x="1052144" y="206647"/>
                </a:cubicBezTo>
                <a:lnTo>
                  <a:pt x="1050934" y="207933"/>
                </a:lnTo>
                <a:lnTo>
                  <a:pt x="1066012" y="205678"/>
                </a:lnTo>
                <a:cubicBezTo>
                  <a:pt x="1066652" y="206635"/>
                  <a:pt x="1066729" y="208027"/>
                  <a:pt x="1066247" y="208926"/>
                </a:cubicBezTo>
                <a:cubicBezTo>
                  <a:pt x="1083252" y="198564"/>
                  <a:pt x="1110043" y="208814"/>
                  <a:pt x="1130867" y="213032"/>
                </a:cubicBezTo>
                <a:lnTo>
                  <a:pt x="1129651" y="214307"/>
                </a:lnTo>
                <a:cubicBezTo>
                  <a:pt x="1251143" y="216433"/>
                  <a:pt x="1363935" y="194594"/>
                  <a:pt x="1484428" y="210923"/>
                </a:cubicBezTo>
                <a:cubicBezTo>
                  <a:pt x="1540448" y="230014"/>
                  <a:pt x="1605626" y="203663"/>
                  <a:pt x="1669899" y="219564"/>
                </a:cubicBezTo>
                <a:cubicBezTo>
                  <a:pt x="1681706" y="231212"/>
                  <a:pt x="1811745" y="222472"/>
                  <a:pt x="1823234" y="216997"/>
                </a:cubicBezTo>
                <a:close/>
              </a:path>
            </a:pathLst>
          </a:custGeom>
          <a:solidFill>
            <a:srgbClr val="FFFA8F"/>
          </a:solidFill>
          <a:ln w="5874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89D2EA1A-62A3-EAD7-C521-EAD6FEF1B4C8}"/>
              </a:ext>
            </a:extLst>
          </p:cNvPr>
          <p:cNvSpPr txBox="1"/>
          <p:nvPr/>
        </p:nvSpPr>
        <p:spPr>
          <a:xfrm>
            <a:off x="157369" y="8232282"/>
            <a:ext cx="34454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・上記連絡先に連絡がつかない時は</a:t>
            </a:r>
            <a:endParaRPr kumimoji="1" lang="en-US" altLang="ja-JP" sz="160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marL="180975"/>
            <a:r>
              <a:rPr kumimoji="1" lang="ja-JP" altLang="en-US" sz="1600" u="sng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応急処置や救急隊要請を優先</a:t>
            </a:r>
            <a:r>
              <a:rPr kumimoji="1" lang="ja-JP" altLang="en-US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し、</a:t>
            </a:r>
            <a:endParaRPr kumimoji="1" lang="en-US" altLang="ja-JP" sz="160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indent="180975"/>
            <a:r>
              <a:rPr kumimoji="1" lang="ja-JP" altLang="en-US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事後に連絡すること。</a:t>
            </a: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7FF02188-8DA4-3A52-CFA8-52689EC6CEE3}"/>
              </a:ext>
            </a:extLst>
          </p:cNvPr>
          <p:cNvSpPr txBox="1"/>
          <p:nvPr/>
        </p:nvSpPr>
        <p:spPr>
          <a:xfrm>
            <a:off x="3747888" y="7459657"/>
            <a:ext cx="30720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１１９番！</a:t>
            </a: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BBA09057-7A45-F564-B0E0-5FE8ADC66602}"/>
              </a:ext>
            </a:extLst>
          </p:cNvPr>
          <p:cNvSpPr txBox="1"/>
          <p:nvPr/>
        </p:nvSpPr>
        <p:spPr>
          <a:xfrm>
            <a:off x="149225" y="6048408"/>
            <a:ext cx="65341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000">
                <a:solidFill>
                  <a:schemeClr val="accent4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熱中症のおそれがある時の</a:t>
            </a:r>
            <a:r>
              <a:rPr kumimoji="1" lang="ja-JP" altLang="en-US" sz="2800">
                <a:solidFill>
                  <a:schemeClr val="accent4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連絡体制</a:t>
            </a:r>
            <a:endParaRPr kumimoji="1" lang="ja-JP" altLang="en-US" sz="2000">
              <a:solidFill>
                <a:schemeClr val="accent4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00" name="テキスト ボックス 99">
            <a:extLst>
              <a:ext uri="{FF2B5EF4-FFF2-40B4-BE49-F238E27FC236}">
                <a16:creationId xmlns:a16="http://schemas.microsoft.com/office/drawing/2014/main" id="{2EC8A648-E98C-855E-C14C-60A660D8979E}"/>
              </a:ext>
            </a:extLst>
          </p:cNvPr>
          <p:cNvSpPr txBox="1"/>
          <p:nvPr/>
        </p:nvSpPr>
        <p:spPr>
          <a:xfrm>
            <a:off x="70916" y="4950838"/>
            <a:ext cx="39137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救急隊要請 </a:t>
            </a:r>
            <a:r>
              <a:rPr kumimoji="1" lang="ja-JP" altLang="en-US" sz="140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または</a:t>
            </a:r>
            <a:r>
              <a:rPr kumimoji="1" lang="en-US" altLang="ja-JP" sz="160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 </a:t>
            </a:r>
            <a:r>
              <a:rPr kumimoji="1" lang="ja-JP" altLang="en-US" sz="160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近くの病院へ</a:t>
            </a:r>
            <a:r>
              <a:rPr kumimoji="1" lang="ja-JP" altLang="en-US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搬送</a:t>
            </a:r>
            <a:endParaRPr kumimoji="1" lang="ja-JP" altLang="en-US" sz="1600">
              <a:solidFill>
                <a:schemeClr val="tx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69" name="テキスト ボックス 68">
            <a:extLst>
              <a:ext uri="{FF2B5EF4-FFF2-40B4-BE49-F238E27FC236}">
                <a16:creationId xmlns:a16="http://schemas.microsoft.com/office/drawing/2014/main" id="{8A15D56C-93FD-50A4-60FD-1246E236D7FE}"/>
              </a:ext>
            </a:extLst>
          </p:cNvPr>
          <p:cNvSpPr txBox="1"/>
          <p:nvPr/>
        </p:nvSpPr>
        <p:spPr>
          <a:xfrm>
            <a:off x="378531" y="1240625"/>
            <a:ext cx="3444866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・熱中症発症または熱中症患者発見</a:t>
            </a:r>
            <a:endParaRPr kumimoji="1" lang="en-US" altLang="ja-JP" sz="1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endParaRPr kumimoji="1" lang="en-US" altLang="ja-JP" sz="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 sz="1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・　　</a:t>
            </a:r>
            <a:r>
              <a:rPr kumimoji="1" lang="ja-JP" altLang="en-US" sz="1600" dirty="0">
                <a:solidFill>
                  <a:srgbClr val="0070C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東京　太郎　　　　</a:t>
            </a:r>
            <a:r>
              <a:rPr kumimoji="1" lang="ja-JP" altLang="en-US" sz="1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に連絡</a:t>
            </a:r>
            <a:endParaRPr kumimoji="1" lang="en-US" altLang="ja-JP" sz="1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endParaRPr kumimoji="1" lang="en-US" altLang="ja-JP" sz="5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 sz="1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・作業を中断して応急処置</a:t>
            </a:r>
            <a:endParaRPr kumimoji="1" lang="en-US" altLang="ja-JP" sz="1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64" name="テキスト ボックス 63">
            <a:extLst>
              <a:ext uri="{FF2B5EF4-FFF2-40B4-BE49-F238E27FC236}">
                <a16:creationId xmlns:a16="http://schemas.microsoft.com/office/drawing/2014/main" id="{F85DCB20-23D1-A277-6CE7-BC7E5AFC6F82}"/>
              </a:ext>
            </a:extLst>
          </p:cNvPr>
          <p:cNvSpPr txBox="1"/>
          <p:nvPr/>
        </p:nvSpPr>
        <p:spPr>
          <a:xfrm>
            <a:off x="4381169" y="1410224"/>
            <a:ext cx="248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A</a:t>
            </a:r>
            <a:r>
              <a:rPr kumimoji="1" lang="ja-JP" altLang="en-US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：あなた</a:t>
            </a:r>
            <a:endParaRPr kumimoji="1" lang="en-US" altLang="ja-JP">
              <a:solidFill>
                <a:srgbClr val="FF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（発症者・発見者）</a:t>
            </a:r>
            <a:endParaRPr kumimoji="1" lang="en-US" altLang="ja-JP">
              <a:solidFill>
                <a:srgbClr val="FF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en-US" altLang="ja-JP">
                <a:solidFill>
                  <a:srgbClr val="0070C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B</a:t>
            </a:r>
            <a:r>
              <a:rPr kumimoji="1" lang="ja-JP" altLang="en-US">
                <a:solidFill>
                  <a:srgbClr val="0070C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：熱中症担当者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A0D8BAF7-88AC-07F7-B044-D03EBE7A0920}"/>
              </a:ext>
            </a:extLst>
          </p:cNvPr>
          <p:cNvSpPr txBox="1"/>
          <p:nvPr/>
        </p:nvSpPr>
        <p:spPr>
          <a:xfrm>
            <a:off x="327168" y="163417"/>
            <a:ext cx="13035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記入例</a:t>
            </a:r>
            <a:endParaRPr kumimoji="1" lang="en-US" altLang="ja-JP" sz="2400" dirty="0">
              <a:solidFill>
                <a:srgbClr val="FF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633628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F9BE467D14862E459AB520240B34465F" ma:contentTypeVersion="18" ma:contentTypeDescription="新しいドキュメントを作成します。" ma:contentTypeScope="" ma:versionID="a2c4f0af9e7dfdfca7ce16e76d3f9038">
  <xsd:schema xmlns:xsd="http://www.w3.org/2001/XMLSchema" xmlns:xs="http://www.w3.org/2001/XMLSchema" xmlns:p="http://schemas.microsoft.com/office/2006/metadata/properties" xmlns:ns2="b2e4c93b-5622-4e45-80a4-511108a4e5c8" xmlns:ns3="85ec59af-1a16-40a0-b163-384e34c79a5c" targetNamespace="http://schemas.microsoft.com/office/2006/metadata/properties" ma:root="true" ma:fieldsID="fda6fe79c2ad5fdfcca9109969e5957d" ns2:_="" ns3:_="">
    <xsd:import namespace="b2e4c93b-5622-4e45-80a4-511108a4e5c8"/>
    <xsd:import namespace="85ec59af-1a16-40a0-b163-384e34c79a5c"/>
    <xsd:element name="properties">
      <xsd:complexType>
        <xsd:sequence>
          <xsd:element name="documentManagement">
            <xsd:complexType>
              <xsd:all>
                <xsd:element ref="ns2:_x4f5c__x6210__x65e5__x6642_" minOccurs="0"/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_Flow_SignoffStatus" minOccurs="0"/>
                <xsd:element ref="ns2:MediaServiceObjectDetectorVersions" minOccurs="0"/>
                <xsd:element ref="ns2:MediaServiceSearchProperties" minOccurs="0"/>
                <xsd:element ref="ns2:_x5185__x5bb9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e4c93b-5622-4e45-80a4-511108a4e5c8" elementFormDefault="qualified">
    <xsd:import namespace="http://schemas.microsoft.com/office/2006/documentManagement/types"/>
    <xsd:import namespace="http://schemas.microsoft.com/office/infopath/2007/PartnerControls"/>
    <xsd:element name="_x4f5c__x6210__x65e5__x6642_" ma:index="8" nillable="true" ma:displayName="作成日時" ma:default="" ma:description="" ma:format="DateTime" ma:internalName="_x4f5c__x6210__x65e5__x6642_">
      <xsd:simpleType>
        <xsd:restriction base="dms:DateTime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1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3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画像タグ" ma:readOnly="false" ma:fieldId="{5cf76f15-5ced-4ddc-b409-7134ff3c332f}" ma:taxonomyMulti="true" ma:sspId="1e1c6816-2a4f-4461-93c7-8dd281d622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Flow_SignoffStatus" ma:index="22" nillable="true" ma:displayName="承認の状態" ma:internalName="_x627f__x8a8d__x306e__x72b6__x614b_">
      <xsd:simpleType>
        <xsd:restriction base="dms:Text"/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x5185__x5bb9_" ma:index="25" nillable="true" ma:displayName="内容" ma:format="Dropdown" ma:list="UserInfo" ma:SharePointGroup="0" ma:internalName="_x5185__x5bb9_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ec59af-1a16-40a0-b163-384e34c79a5c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c8751bd1-37b3-4e01-a154-bd1d4d5870e8}" ma:internalName="TaxCatchAll" ma:showField="CatchAllData" ma:web="85ec59af-1a16-40a0-b163-384e34c79a5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x5185__x5bb9_ xmlns="b2e4c93b-5622-4e45-80a4-511108a4e5c8">
      <UserInfo>
        <DisplayName/>
        <AccountId xsi:nil="true"/>
        <AccountType/>
      </UserInfo>
    </_x5185__x5bb9_>
    <lcf76f155ced4ddcb4097134ff3c332f xmlns="b2e4c93b-5622-4e45-80a4-511108a4e5c8">
      <Terms xmlns="http://schemas.microsoft.com/office/infopath/2007/PartnerControls"/>
    </lcf76f155ced4ddcb4097134ff3c332f>
    <_Flow_SignoffStatus xmlns="b2e4c93b-5622-4e45-80a4-511108a4e5c8" xsi:nil="true"/>
    <TaxCatchAll xmlns="85ec59af-1a16-40a0-b163-384e34c79a5c" xsi:nil="true"/>
    <_x4f5c__x6210__x65e5__x6642_ xmlns="b2e4c93b-5622-4e45-80a4-511108a4e5c8" xsi:nil="true"/>
  </documentManagement>
</p:properties>
</file>

<file path=customXml/itemProps1.xml><?xml version="1.0" encoding="utf-8"?>
<ds:datastoreItem xmlns:ds="http://schemas.openxmlformats.org/officeDocument/2006/customXml" ds:itemID="{A61E43F3-CBD6-460B-9ED4-095A5D4898F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CC28668-2843-4582-8A5D-FA7B2757B057}">
  <ds:schemaRefs>
    <ds:schemaRef ds:uri="85ec59af-1a16-40a0-b163-384e34c79a5c"/>
    <ds:schemaRef ds:uri="b2e4c93b-5622-4e45-80a4-511108a4e5c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A867B16B-C8D4-47E3-8801-42321AF0AFF5}">
  <ds:schemaRefs>
    <ds:schemaRef ds:uri="b2e4c93b-5622-4e45-80a4-511108a4e5c8"/>
    <ds:schemaRef ds:uri="http://schemas.openxmlformats.org/package/2006/metadata/core-properties"/>
    <ds:schemaRef ds:uri="http://www.w3.org/XML/1998/namespace"/>
    <ds:schemaRef ds:uri="http://purl.org/dc/terms/"/>
    <ds:schemaRef ds:uri="http://schemas.microsoft.com/office/2006/documentManagement/types"/>
    <ds:schemaRef ds:uri="http://schemas.microsoft.com/office/2006/metadata/properties"/>
    <ds:schemaRef ds:uri="http://purl.org/dc/dcmitype/"/>
    <ds:schemaRef ds:uri="http://schemas.microsoft.com/office/infopath/2007/PartnerControls"/>
    <ds:schemaRef ds:uri="85ec59af-1a16-40a0-b163-384e34c79a5c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</TotalTime>
  <Words>450</Words>
  <Application>Microsoft Office PowerPoint</Application>
  <PresentationFormat>A4 210 x 297 mm</PresentationFormat>
  <Paragraphs>115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UD デジタル 教科書体 NP-B</vt:lpstr>
      <vt:lpstr>游ゴシック</vt:lpstr>
      <vt:lpstr>Aptos</vt:lpstr>
      <vt:lpstr>Aptos Display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安藤 多聞(ANDOU Tamon)</dc:creator>
  <cp:lastModifiedBy>星野　早紀</cp:lastModifiedBy>
  <cp:revision>8</cp:revision>
  <cp:lastPrinted>2025-03-19T09:52:40Z</cp:lastPrinted>
  <dcterms:created xsi:type="dcterms:W3CDTF">2025-03-13T23:59:14Z</dcterms:created>
  <dcterms:modified xsi:type="dcterms:W3CDTF">2025-06-11T00:05:52Z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0x010100F9BE467D14862E459AB520240B34465F</vt:lpwstr>
  </property>
  <property fmtid="{D5CDD505-2E9C-101B-9397-08002B2CF9AE}" pid="3" name="MediaServiceImageTags">
    <vt:lpwstr/>
  </property>
</Properties>
</file>