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59" r:id="rId3"/>
    <p:sldId id="263" r:id="rId4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FF2CC"/>
    <a:srgbClr val="F4E578"/>
    <a:srgbClr val="E1E389"/>
    <a:srgbClr val="B3B47B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108" d="100"/>
          <a:sy n="108" d="100"/>
        </p:scale>
        <p:origin x="2106" y="108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2025/3/27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68054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品川区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品川区東品川</a:t>
                      </a:r>
                      <a:r>
                        <a:rPr kumimoji="1" lang="en-US" altLang="zh-TW" sz="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kumimoji="1" lang="en-US" altLang="ja-JP" sz="80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アイル</a:t>
                      </a:r>
                      <a:r>
                        <a:rPr kumimoji="1"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しながわ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一般社団法人天王洲・キャナルサイド活性化協会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03-4405-5785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大田区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大田区蒲田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4-50-11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ウィングキッチン京急蒲田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中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大田区観光情報センター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大田区観光・国際都市部観光課</a:t>
                      </a:r>
                      <a:endParaRPr kumimoji="1" lang="en-US" altLang="ja-JP" sz="800" kern="1200" dirty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03-5744-1322</a:t>
                      </a:r>
                      <a:endParaRPr lang="zh-TW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杉並区上荻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3-29-5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杉並会館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東京工芸大学 杉並アニメーションミュージアム 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階受付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8801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新宿区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新宿区新宿</a:t>
                      </a:r>
                      <a:r>
                        <a:rPr kumimoji="1" lang="en-US" altLang="zh-CN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3-37-2</a:t>
                      </a: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</a:t>
                      </a:r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観光案内所</a:t>
                      </a:r>
                      <a:endParaRPr kumimoji="1" lang="en-US" altLang="zh-CN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新宿区文化観光産業部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文化観光課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kumimoji="1"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03-5273-4069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台東区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台東区西浅草</a:t>
                      </a:r>
                      <a:r>
                        <a:rPr kumimoji="1"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3-25-16</a:t>
                      </a:r>
                    </a:p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台東区文化産業観光部観光課</a:t>
                      </a:r>
                      <a:endParaRPr kumimoji="1"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03-5246-1151</a:t>
                      </a:r>
                      <a:r>
                        <a:rPr kumimoji="1"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墨田区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墨田区横網</a:t>
                      </a:r>
                      <a:r>
                        <a:rPr kumimoji="1" lang="en-US" altLang="zh-CN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1-3-20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江戸ＮＯＲＥＮ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zh-CN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両国観光案内所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墨田区産業観光部観光課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03—5608-6500</a:t>
                      </a: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7</a:t>
            </a:r>
            <a:r>
              <a:rPr lang="zh-TW" altLang="en-US" sz="900" dirty="0"/>
              <a:t>年</a:t>
            </a:r>
            <a:r>
              <a:rPr lang="en-US" altLang="zh-TW" sz="900" dirty="0"/>
              <a:t>4</a:t>
            </a:r>
            <a:r>
              <a:rPr lang="zh-TW" altLang="en-US" sz="900"/>
              <a:t>月</a:t>
            </a:r>
            <a:r>
              <a:rPr lang="en-US" altLang="ja-JP" sz="90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94"/>
          <a:stretch/>
        </p:blipFill>
        <p:spPr bwMode="auto">
          <a:xfrm>
            <a:off x="470789" y="872966"/>
            <a:ext cx="120405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63"/>
          <a:stretch/>
        </p:blipFill>
        <p:spPr bwMode="auto">
          <a:xfrm>
            <a:off x="470789" y="2789293"/>
            <a:ext cx="1196674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46"/>
          <a:stretch/>
        </p:blipFill>
        <p:spPr bwMode="auto">
          <a:xfrm>
            <a:off x="473067" y="4694153"/>
            <a:ext cx="1194396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175"/>
          <a:stretch/>
        </p:blipFill>
        <p:spPr bwMode="auto">
          <a:xfrm>
            <a:off x="5218030" y="872966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18030" y="2780928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8584" y="468889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694019" y="2513068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600" dirty="0">
                <a:latin typeface="+mn-ea"/>
                <a:ea typeface="+mn-ea"/>
              </a:rPr>
              <a:t>TM </a:t>
            </a:r>
            <a:r>
              <a:rPr lang="ja-JP" altLang="ja-JP" sz="600" dirty="0">
                <a:latin typeface="+mn-ea"/>
                <a:ea typeface="+mn-ea"/>
              </a:rPr>
              <a:t>＆</a:t>
            </a:r>
            <a:r>
              <a:rPr lang="en-US" altLang="ja-JP" sz="600" dirty="0">
                <a:latin typeface="+mn-ea"/>
                <a:ea typeface="+mn-ea"/>
              </a:rPr>
              <a:t> © TOHO CO., LTD.</a:t>
            </a:r>
            <a:endParaRPr lang="ja-JP" altLang="ja-JP" sz="6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413753" y="4426449"/>
            <a:ext cx="1609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>
                <a:latin typeface="+mn-ea"/>
                <a:ea typeface="+mn-ea"/>
              </a:rPr>
              <a:t>Ⓒ</a:t>
            </a:r>
            <a:r>
              <a:rPr lang="ja-JP" altLang="ja-JP" sz="600" dirty="0">
                <a:latin typeface="+mn-ea"/>
                <a:ea typeface="+mn-ea"/>
              </a:rPr>
              <a:t>イクニラッパー／シリコマンダーズ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5225" y="858047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詳細は新宿区にお問合せください。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09247" y="2806203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詳細は台東区にお問合せください。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9247" y="4725051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詳細は墨田区にお問合せください。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53587" y="4725051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詳細は杉並区にお問合せください。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73368" y="280620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</a:t>
            </a:r>
            <a:r>
              <a:rPr lang="ja-JP" altLang="en-US" sz="8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詳細は大田区にお問合せください。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573367" y="887355"/>
            <a:ext cx="249461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詳細は品川区にお問合せください。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28393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江戸川区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平日・土日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江戸川区南葛西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6-23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富士公園サービスセンター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江戸川区中央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1-4-1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シティプロモーション係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●マンホールカード全般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江戸川区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SDGs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推進部広報課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シティプロモーション係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03-5662-0323</a:t>
                      </a: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●マンホールカードの内容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江戸川区文化共育部文化課文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化振興係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03-5662-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8364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三鷹市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三鷹市下連雀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3-24-3-101</a:t>
                      </a:r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号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zh-TW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みたか観光案内所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0422-40-5525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狛江市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①狛江市東和泉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1-3-17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駄倉地区センター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（一財）狛江市文化振興事業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団事務所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①の休館日（平日）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狛江市役所５階下水道課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・狛江市役所１階宿直室（年末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年始や祝日のとき）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①の休館日（土・日）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狛江市和泉本町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1-1-5</a:t>
                      </a:r>
                    </a:p>
                    <a:p>
                      <a:r>
                        <a:rPr lang="ja-JP" altLang="en-US" sz="80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狛江市中央公民館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狛江市環境部下水道課</a:t>
                      </a:r>
                    </a:p>
                    <a:p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</a:t>
                      </a: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－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3430-1111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61592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練馬区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練馬区石神井町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3-23-8</a:t>
                      </a:r>
                    </a:p>
                    <a:p>
                      <a:r>
                        <a:rPr lang="zh-CN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石神井観光案内所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練馬区商工観光課観光係</a:t>
                      </a:r>
                      <a:endParaRPr lang="en-US" altLang="zh-TW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03-5984-1032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①足立区千住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3-69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千住街の駅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平日の開庁日のみ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足立区中央本町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1-17-1</a:t>
                      </a: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足立区産業振興課商業振興係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足立区産業振興課商業振興係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葛飾区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平日・土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3-21-6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ゆう</a:t>
                      </a:r>
                      <a:r>
                        <a:rPr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ろ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ー</a:t>
                      </a:r>
                      <a:r>
                        <a:rPr lang="ja-JP" altLang="en-US" sz="800" dirty="0" err="1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サービスカウンター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葛飾区亀有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3-32-1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  葛飾伊勢屋亀有本店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葛飾区産業観光部観光課</a:t>
                      </a:r>
                    </a:p>
                    <a:p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03-3838-5558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6</a:t>
            </a:r>
            <a:r>
              <a:rPr lang="zh-TW" altLang="en-US" sz="900" dirty="0"/>
              <a:t>年</a:t>
            </a:r>
            <a:r>
              <a:rPr lang="en-US" altLang="ja-JP" sz="900" dirty="0"/>
              <a:t>7</a:t>
            </a:r>
            <a:r>
              <a:rPr lang="zh-TW" altLang="en-US" sz="900" dirty="0"/>
              <a:t>月</a:t>
            </a:r>
            <a:r>
              <a:rPr lang="en-US" altLang="ja-JP" sz="900" dirty="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586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70520" y="2795612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6"/>
          <a:stretch/>
        </p:blipFill>
        <p:spPr bwMode="auto">
          <a:xfrm>
            <a:off x="470520" y="4694653"/>
            <a:ext cx="119273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88692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5226928" y="2812600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5"/>
          <a:stretch/>
        </p:blipFill>
        <p:spPr bwMode="auto">
          <a:xfrm>
            <a:off x="5226928" y="4704295"/>
            <a:ext cx="1201842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テキスト ボックス 1"/>
          <p:cNvSpPr txBox="1">
            <a:spLocks noChangeArrowheads="1"/>
          </p:cNvSpPr>
          <p:nvPr/>
        </p:nvSpPr>
        <p:spPr bwMode="auto">
          <a:xfrm>
            <a:off x="384030" y="6341010"/>
            <a:ext cx="2514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600" dirty="0"/>
              <a:t>Ⓒ</a:t>
            </a:r>
            <a:r>
              <a:rPr lang="ja-JP" altLang="ja-JP" sz="600" dirty="0"/>
              <a:t>秋本治・アトリエ</a:t>
            </a:r>
            <a:r>
              <a:rPr lang="ja-JP" altLang="ja-JP" sz="600" dirty="0" err="1"/>
              <a:t>び</a:t>
            </a:r>
            <a:r>
              <a:rPr lang="ja-JP" altLang="ja-JP" sz="600" dirty="0"/>
              <a:t>ー</a:t>
            </a:r>
            <a:r>
              <a:rPr lang="ja-JP" altLang="ja-JP" sz="600" dirty="0" err="1"/>
              <a:t>だま</a:t>
            </a:r>
            <a:r>
              <a:rPr lang="ja-JP" altLang="ja-JP" sz="600" dirty="0"/>
              <a:t>／集英社</a:t>
            </a:r>
            <a:endParaRPr lang="ja-JP" altLang="en-US" sz="600" dirty="0"/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507729" y="2507855"/>
            <a:ext cx="17383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ja-JP" sz="600" dirty="0"/>
              <a:t>Ⓒ松本零士・東映アニメーション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745738" y="4427296"/>
            <a:ext cx="10801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600" dirty="0"/>
              <a:t>Ⓒ講談社／森川ジョージ</a:t>
            </a:r>
            <a:endParaRPr lang="ja-JP" altLang="en-US" sz="600" dirty="0">
              <a:latin typeface="+mn-ea"/>
            </a:endParaRPr>
          </a:p>
          <a:p>
            <a:pPr>
              <a:defRPr/>
            </a:pP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25121" y="2812600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詳細は三鷹市にお問合せください。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18788" y="4718350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詳細は葛飾区に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59402" y="886929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詳細は江戸川区にお問合せください。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6786" y="948483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詳細は練馬区にお問合せください。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マンホールカード特別版（第２弾）のデザイン・配布場所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14683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デザイン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配布場所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お問合せ先</a:t>
                      </a:r>
                    </a:p>
                  </a:txBody>
                  <a:tcPr marL="63305" marR="63305" marT="31652" marB="31652" anchor="ctr"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清瀬市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清瀬市中里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5-842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清瀬市都市整備部下水道課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清瀬市元町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1-2-11 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アミュー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5F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清瀬市生涯学習センター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①清瀬市都市整備部下水道課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042-497-2532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②清瀬市生涯学習センター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042-495-7001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東久留米市大門町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</a:t>
                      </a:r>
                      <a:r>
                        <a:rPr lang="en-US" altLang="zh-TW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14-37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東京ドームスポーツセンター東久留米（東久留米市スポーツセンター）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東久留米市市民部産業政策課</a:t>
                      </a:r>
                      <a:endParaRPr kumimoji="1" lang="en-US" altLang="ja-JP" sz="800" kern="1200" dirty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電話　</a:t>
                      </a:r>
                      <a:r>
                        <a:rPr kumimoji="1" lang="en-US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042-470-7743</a:t>
                      </a:r>
                      <a:r>
                        <a:rPr kumimoji="1" lang="ja-JP" altLang="ja-JP" sz="800" kern="1200" dirty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（直通）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あきる野市</a:t>
                      </a:r>
                      <a:endParaRPr kumimoji="1" lang="en-US" altLang="ja-JP" sz="800" dirty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平日（土日・祝以外）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あきる野市二宮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350</a:t>
                      </a: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あきる野市都市整備部管理課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下水道係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土日・祝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あきる野市舘谷台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あきる野市観光協会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①あきる野市都市整備部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管理課下水道係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042-558-1111</a:t>
                      </a:r>
                    </a:p>
                    <a:p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②あきる野市観光協会</a:t>
                      </a:r>
                      <a:endParaRPr lang="en-US" altLang="ja-JP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五日市観光案内所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電話　</a:t>
                      </a:r>
                      <a:r>
                        <a:rPr lang="en-US" altLang="ja-JP" sz="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042-596-0514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/>
              <a:t>令和</a:t>
            </a:r>
            <a:r>
              <a:rPr lang="en-US" altLang="ja-JP" sz="900" dirty="0"/>
              <a:t>6</a:t>
            </a:r>
            <a:r>
              <a:rPr lang="zh-TW" altLang="en-US" sz="900" dirty="0"/>
              <a:t>年</a:t>
            </a:r>
            <a:r>
              <a:rPr lang="en-US" altLang="zh-TW" sz="900" dirty="0"/>
              <a:t>7</a:t>
            </a:r>
            <a:r>
              <a:rPr lang="zh-TW" altLang="en-US" sz="900" dirty="0"/>
              <a:t>月</a:t>
            </a:r>
            <a:r>
              <a:rPr lang="en-US" altLang="ja-JP" sz="900" dirty="0"/>
              <a:t>1</a:t>
            </a:r>
            <a:r>
              <a:rPr lang="zh-TW" altLang="en-US" sz="900" dirty="0"/>
              <a:t>日現在</a:t>
            </a:r>
            <a:endParaRPr lang="ja-JP" altLang="en-US" sz="9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376"/>
          <a:stretch/>
        </p:blipFill>
        <p:spPr bwMode="auto">
          <a:xfrm>
            <a:off x="463441" y="908904"/>
            <a:ext cx="1196285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8"/>
          <a:stretch/>
        </p:blipFill>
        <p:spPr bwMode="auto">
          <a:xfrm>
            <a:off x="467261" y="2810199"/>
            <a:ext cx="1220938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6"/>
          <a:stretch/>
        </p:blipFill>
        <p:spPr bwMode="auto">
          <a:xfrm>
            <a:off x="463441" y="4725328"/>
            <a:ext cx="1186981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788594" y="4435012"/>
            <a:ext cx="89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ja-JP" sz="600" dirty="0">
                <a:latin typeface="+mn-ea"/>
                <a:ea typeface="+mn-ea"/>
              </a:rPr>
              <a:t>Ⓒ</a:t>
            </a:r>
            <a:r>
              <a:rPr lang="en-US" altLang="ja-JP" sz="600" dirty="0" err="1">
                <a:latin typeface="+mn-ea"/>
                <a:ea typeface="+mn-ea"/>
              </a:rPr>
              <a:t>Tezuka</a:t>
            </a:r>
            <a:r>
              <a:rPr lang="en-US" altLang="ja-JP" sz="600" dirty="0">
                <a:latin typeface="+mn-ea"/>
                <a:ea typeface="+mn-ea"/>
              </a:rPr>
              <a:t> Productions</a:t>
            </a:r>
            <a:endParaRPr lang="ja-JP" altLang="en-US" sz="600" dirty="0"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4648" y="2810199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日で配布を終了し、同日から通常版に切り替わっております。</a:t>
            </a:r>
            <a:endParaRPr lang="en-US" altLang="ja-JP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63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5338</TotalTime>
  <Words>1033</Words>
  <Application>Microsoft Office PowerPoint</Application>
  <PresentationFormat>A4 210 x 297 mm</PresentationFormat>
  <Paragraphs>200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ゴシック</vt:lpstr>
      <vt:lpstr>ＭＳ 明朝</vt:lpstr>
      <vt:lpstr>游ゴシック</vt:lpstr>
      <vt:lpstr>Arial</vt:lpstr>
      <vt:lpstr>Calibri</vt:lpstr>
      <vt:lpstr>Office テーマ</vt:lpstr>
      <vt:lpstr>マンホールカード特別版（第２弾）のデザイン・配布場所</vt:lpstr>
      <vt:lpstr>マンホールカード特別版（第２弾）のデザイン・配布場所</vt:lpstr>
      <vt:lpstr>マンホールカード特別版（第２弾）のデザイン・配布場所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徳山　優太郎</cp:lastModifiedBy>
  <cp:revision>605</cp:revision>
  <cp:lastPrinted>2021-09-22T04:56:29Z</cp:lastPrinted>
  <dcterms:created xsi:type="dcterms:W3CDTF">2016-09-21T14:10:12Z</dcterms:created>
  <dcterms:modified xsi:type="dcterms:W3CDTF">2025-03-27T10:39:36Z</dcterms:modified>
</cp:coreProperties>
</file>