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55" autoAdjust="0"/>
    <p:restoredTop sz="96548" autoAdjust="0"/>
  </p:normalViewPr>
  <p:slideViewPr>
    <p:cSldViewPr snapToGrid="0">
      <p:cViewPr>
        <p:scale>
          <a:sx n="150" d="100"/>
          <a:sy n="150" d="100"/>
        </p:scale>
        <p:origin x="1128" y="-20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2021/11/19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smtClean="0">
                <a:latin typeface="メイリオ" panose="020B0604030504040204" pitchFamily="50" charset="-128"/>
                <a:ea typeface="メイリオ" panose="020B0604030504040204" pitchFamily="50" charset="-128"/>
              </a:rPr>
              <a:t>別紙５</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a:t>
              </a:r>
              <a:r>
                <a:rPr kumimoji="1" lang="ja-JP" altLang="en-US" sz="1600" b="1" dirty="0" smtClean="0">
                  <a:latin typeface="メイリオ" panose="020B0604030504040204" pitchFamily="50" charset="-128"/>
                  <a:ea typeface="メイリオ" panose="020B0604030504040204" pitchFamily="50" charset="-128"/>
                </a:rPr>
                <a:t>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3876</TotalTime>
  <Words>1089</Words>
  <Application>Microsoft Office PowerPoint</Application>
  <PresentationFormat>A4 210 x 297 mm</PresentationFormat>
  <Paragraphs>98</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内閣官房コロナ室</cp:lastModifiedBy>
  <cp:revision>569</cp:revision>
  <cp:lastPrinted>2021-11-05T07:30:46Z</cp:lastPrinted>
  <dcterms:created xsi:type="dcterms:W3CDTF">2021-06-21T06:44:25Z</dcterms:created>
  <dcterms:modified xsi:type="dcterms:W3CDTF">2021-11-19T12:49:52Z</dcterms:modified>
</cp:coreProperties>
</file>