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8" r:id="rId5"/>
    <p:sldId id="263" r:id="rId6"/>
    <p:sldId id="257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6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DED4FD-EE96-40E4-8251-08FD0EE80369}" type="doc">
      <dgm:prSet loTypeId="urn:microsoft.com/office/officeart/2005/8/layout/orgChart1" loCatId="hierarchy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kumimoji="1" lang="ja-JP" altLang="en-US"/>
        </a:p>
      </dgm:t>
    </dgm:pt>
    <dgm:pt modelId="{7EA0BC8E-5BC5-4FFA-B7D6-B4D61DF1DD3F}">
      <dgm:prSet phldrT="[テキスト]" custT="1"/>
      <dgm:spPr/>
      <dgm:t>
        <a:bodyPr anchor="t"/>
        <a:lstStyle/>
        <a:p>
          <a:r>
            <a:rPr kumimoji="1" lang="ja-JP" altLang="en-US" sz="4000" b="1" dirty="0" smtClean="0"/>
            <a:t>全体総括</a:t>
          </a:r>
          <a:endParaRPr kumimoji="1" lang="ja-JP" altLang="en-US" sz="4000" b="1" dirty="0"/>
        </a:p>
      </dgm:t>
    </dgm:pt>
    <dgm:pt modelId="{3B43AEAA-2513-4C30-A358-670701C6ACC3}" type="parTrans" cxnId="{2A2C1DEE-DD0A-4FCA-B451-B36653317B07}">
      <dgm:prSet/>
      <dgm:spPr/>
      <dgm:t>
        <a:bodyPr/>
        <a:lstStyle/>
        <a:p>
          <a:endParaRPr kumimoji="1" lang="ja-JP" altLang="en-US"/>
        </a:p>
      </dgm:t>
    </dgm:pt>
    <dgm:pt modelId="{D3A75130-7902-40D6-85DC-2AC7D2A106B6}" type="sibTrans" cxnId="{2A2C1DEE-DD0A-4FCA-B451-B36653317B07}">
      <dgm:prSet/>
      <dgm:spPr/>
      <dgm:t>
        <a:bodyPr/>
        <a:lstStyle/>
        <a:p>
          <a:endParaRPr kumimoji="1" lang="ja-JP" altLang="en-US"/>
        </a:p>
      </dgm:t>
    </dgm:pt>
    <dgm:pt modelId="{C5F20276-0C85-4575-A12D-6FB26B696EEB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○○</a:t>
          </a:r>
          <a:endParaRPr kumimoji="1" lang="en-US" altLang="ja-JP" sz="2000" b="1" dirty="0" smtClean="0"/>
        </a:p>
      </dgm:t>
    </dgm:pt>
    <dgm:pt modelId="{E31D6D8B-6B35-48BC-B4A6-409034DA05D7}" type="parTrans" cxnId="{FE165036-DBE7-4E1A-934D-1E7848D700EE}">
      <dgm:prSet/>
      <dgm:spPr/>
      <dgm:t>
        <a:bodyPr/>
        <a:lstStyle/>
        <a:p>
          <a:endParaRPr kumimoji="1" lang="ja-JP" altLang="en-US"/>
        </a:p>
      </dgm:t>
    </dgm:pt>
    <dgm:pt modelId="{4D232401-7286-4C7B-99C7-E4DF8C3463B4}" type="sibTrans" cxnId="{FE165036-DBE7-4E1A-934D-1E7848D700EE}">
      <dgm:prSet/>
      <dgm:spPr/>
      <dgm:t>
        <a:bodyPr/>
        <a:lstStyle/>
        <a:p>
          <a:endParaRPr kumimoji="1" lang="ja-JP" altLang="en-US"/>
        </a:p>
      </dgm:t>
    </dgm:pt>
    <dgm:pt modelId="{8295E1CA-9648-48C7-BD6A-7013439757F1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○○</a:t>
          </a:r>
          <a:endParaRPr kumimoji="1" lang="ja-JP" altLang="en-US" sz="2000" b="1" dirty="0"/>
        </a:p>
      </dgm:t>
    </dgm:pt>
    <dgm:pt modelId="{56B11AC1-AA94-4DB2-9CC0-8CE957047579}" type="parTrans" cxnId="{D6F6740C-D6FD-4C84-AA19-4D1CE4D48608}">
      <dgm:prSet/>
      <dgm:spPr/>
      <dgm:t>
        <a:bodyPr/>
        <a:lstStyle/>
        <a:p>
          <a:endParaRPr kumimoji="1" lang="ja-JP" altLang="en-US"/>
        </a:p>
      </dgm:t>
    </dgm:pt>
    <dgm:pt modelId="{22F333A6-B99C-497F-B725-E6E3CC886493}" type="sibTrans" cxnId="{D6F6740C-D6FD-4C84-AA19-4D1CE4D48608}">
      <dgm:prSet/>
      <dgm:spPr/>
      <dgm:t>
        <a:bodyPr/>
        <a:lstStyle/>
        <a:p>
          <a:endParaRPr kumimoji="1" lang="ja-JP" altLang="en-US"/>
        </a:p>
      </dgm:t>
    </dgm:pt>
    <dgm:pt modelId="{B0C81ED7-A666-454A-B203-4DE807DB43C6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○○</a:t>
          </a:r>
          <a:endParaRPr kumimoji="1" lang="ja-JP" altLang="en-US" sz="2000" b="1" dirty="0"/>
        </a:p>
      </dgm:t>
    </dgm:pt>
    <dgm:pt modelId="{EDA72185-C688-473E-9DC2-F909D303FF70}" type="parTrans" cxnId="{01E7D694-4F2A-4B3D-854E-EB45336430EA}">
      <dgm:prSet/>
      <dgm:spPr/>
      <dgm:t>
        <a:bodyPr/>
        <a:lstStyle/>
        <a:p>
          <a:endParaRPr kumimoji="1" lang="ja-JP" altLang="en-US"/>
        </a:p>
      </dgm:t>
    </dgm:pt>
    <dgm:pt modelId="{EB1E57D9-60A8-4DEC-9F97-714E43A3EFE6}" type="sibTrans" cxnId="{01E7D694-4F2A-4B3D-854E-EB45336430EA}">
      <dgm:prSet/>
      <dgm:spPr/>
      <dgm:t>
        <a:bodyPr/>
        <a:lstStyle/>
        <a:p>
          <a:endParaRPr kumimoji="1" lang="ja-JP" altLang="en-US"/>
        </a:p>
      </dgm:t>
    </dgm:pt>
    <dgm:pt modelId="{3FD45576-2FE5-4EFD-B2F6-AC89033C04B0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○○</a:t>
          </a:r>
          <a:endParaRPr kumimoji="1" lang="ja-JP" altLang="en-US" sz="2000" b="1" dirty="0"/>
        </a:p>
      </dgm:t>
    </dgm:pt>
    <dgm:pt modelId="{264F6E13-FCAD-4AD1-9E2E-07C056626BF4}" type="parTrans" cxnId="{26EEC7FB-8366-49A3-AC41-F4E92FA08C6D}">
      <dgm:prSet/>
      <dgm:spPr/>
      <dgm:t>
        <a:bodyPr/>
        <a:lstStyle/>
        <a:p>
          <a:endParaRPr kumimoji="1" lang="ja-JP" altLang="en-US"/>
        </a:p>
      </dgm:t>
    </dgm:pt>
    <dgm:pt modelId="{973344E0-D72B-4A12-9271-67478CEBD2E8}" type="sibTrans" cxnId="{26EEC7FB-8366-49A3-AC41-F4E92FA08C6D}">
      <dgm:prSet/>
      <dgm:spPr/>
      <dgm:t>
        <a:bodyPr/>
        <a:lstStyle/>
        <a:p>
          <a:endParaRPr kumimoji="1" lang="ja-JP" altLang="en-US"/>
        </a:p>
      </dgm:t>
    </dgm:pt>
    <dgm:pt modelId="{3C839519-00F2-481D-B88B-20B39EBE7ADA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○○</a:t>
          </a:r>
          <a:endParaRPr kumimoji="1" lang="en-US" altLang="ja-JP" sz="2000" b="1" dirty="0" smtClean="0"/>
        </a:p>
      </dgm:t>
    </dgm:pt>
    <dgm:pt modelId="{184398F7-EE54-4D59-A7F8-C3A847778AC5}" type="parTrans" cxnId="{7F3E5E7A-FD23-421E-95CD-87F3C870CA8B}">
      <dgm:prSet/>
      <dgm:spPr/>
      <dgm:t>
        <a:bodyPr/>
        <a:lstStyle/>
        <a:p>
          <a:endParaRPr kumimoji="1" lang="ja-JP" altLang="en-US"/>
        </a:p>
      </dgm:t>
    </dgm:pt>
    <dgm:pt modelId="{1CEE991A-F3DF-4DE5-A6B7-7A7A337FD55F}" type="sibTrans" cxnId="{7F3E5E7A-FD23-421E-95CD-87F3C870CA8B}">
      <dgm:prSet/>
      <dgm:spPr/>
      <dgm:t>
        <a:bodyPr/>
        <a:lstStyle/>
        <a:p>
          <a:endParaRPr kumimoji="1" lang="ja-JP" altLang="en-US"/>
        </a:p>
      </dgm:t>
    </dgm:pt>
    <dgm:pt modelId="{D9E1AFF3-44C0-42EA-AD16-627A8C4CBF31}" type="pres">
      <dgm:prSet presAssocID="{95DED4FD-EE96-40E4-8251-08FD0EE803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C486F843-E1B1-4299-BF6B-10426F68E6BE}" type="pres">
      <dgm:prSet presAssocID="{7EA0BC8E-5BC5-4FFA-B7D6-B4D61DF1DD3F}" presName="hierRoot1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24E4FAD4-9E2F-49DC-9247-26AE201C65C7}" type="pres">
      <dgm:prSet presAssocID="{7EA0BC8E-5BC5-4FFA-B7D6-B4D61DF1DD3F}" presName="rootComposite1" presStyleCnt="0"/>
      <dgm:spPr/>
      <dgm:t>
        <a:bodyPr/>
        <a:lstStyle/>
        <a:p>
          <a:endParaRPr kumimoji="1" lang="ja-JP" altLang="en-US"/>
        </a:p>
      </dgm:t>
    </dgm:pt>
    <dgm:pt modelId="{5C7B1AD9-31E5-4DBD-BD47-38D41229F2AB}" type="pres">
      <dgm:prSet presAssocID="{7EA0BC8E-5BC5-4FFA-B7D6-B4D61DF1DD3F}" presName="rootText1" presStyleLbl="node0" presStyleIdx="0" presStyleCnt="1" custScaleX="200443" custScaleY="27224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D200C53-69CB-414F-A312-F96E57949946}" type="pres">
      <dgm:prSet presAssocID="{7EA0BC8E-5BC5-4FFA-B7D6-B4D61DF1DD3F}" presName="rootConnector1" presStyleLbl="node1" presStyleIdx="0" presStyleCnt="0"/>
      <dgm:spPr/>
      <dgm:t>
        <a:bodyPr/>
        <a:lstStyle/>
        <a:p>
          <a:endParaRPr kumimoji="1" lang="ja-JP" altLang="en-US"/>
        </a:p>
      </dgm:t>
    </dgm:pt>
    <dgm:pt modelId="{A14D8903-B717-403E-A895-575FF084F998}" type="pres">
      <dgm:prSet presAssocID="{7EA0BC8E-5BC5-4FFA-B7D6-B4D61DF1DD3F}" presName="hierChild2" presStyleCnt="0"/>
      <dgm:spPr/>
      <dgm:t>
        <a:bodyPr/>
        <a:lstStyle/>
        <a:p>
          <a:endParaRPr kumimoji="1" lang="ja-JP" altLang="en-US"/>
        </a:p>
      </dgm:t>
    </dgm:pt>
    <dgm:pt modelId="{A896A99E-9155-4E73-A5F0-B5253737B191}" type="pres">
      <dgm:prSet presAssocID="{E31D6D8B-6B35-48BC-B4A6-409034DA05D7}" presName="Name37" presStyleLbl="parChTrans1D2" presStyleIdx="0" presStyleCnt="5"/>
      <dgm:spPr/>
      <dgm:t>
        <a:bodyPr/>
        <a:lstStyle/>
        <a:p>
          <a:endParaRPr kumimoji="1" lang="ja-JP" altLang="en-US"/>
        </a:p>
      </dgm:t>
    </dgm:pt>
    <dgm:pt modelId="{BB85C1C8-42BF-4BE3-866D-A44876A892F5}" type="pres">
      <dgm:prSet presAssocID="{C5F20276-0C85-4575-A12D-6FB26B696EEB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5EEEB233-B272-4378-B4D5-A9BC9B6BA741}" type="pres">
      <dgm:prSet presAssocID="{C5F20276-0C85-4575-A12D-6FB26B696EEB}" presName="rootComposite" presStyleCnt="0"/>
      <dgm:spPr/>
      <dgm:t>
        <a:bodyPr/>
        <a:lstStyle/>
        <a:p>
          <a:endParaRPr kumimoji="1" lang="ja-JP" altLang="en-US"/>
        </a:p>
      </dgm:t>
    </dgm:pt>
    <dgm:pt modelId="{2A25ABA7-68FF-41CA-B7B0-559C92AECA4C}" type="pres">
      <dgm:prSet presAssocID="{C5F20276-0C85-4575-A12D-6FB26B696EEB}" presName="rootText" presStyleLbl="node2" presStyleIdx="0" presStyleCnt="5" custScaleY="290666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99DD720-0B54-4EDE-AE18-49FAA2FB7638}" type="pres">
      <dgm:prSet presAssocID="{C5F20276-0C85-4575-A12D-6FB26B696EEB}" presName="rootConnector" presStyleLbl="node2" presStyleIdx="0" presStyleCnt="5"/>
      <dgm:spPr/>
      <dgm:t>
        <a:bodyPr/>
        <a:lstStyle/>
        <a:p>
          <a:endParaRPr kumimoji="1" lang="ja-JP" altLang="en-US"/>
        </a:p>
      </dgm:t>
    </dgm:pt>
    <dgm:pt modelId="{38DA6C84-03AC-4061-84EA-3EB3AFDB53EC}" type="pres">
      <dgm:prSet presAssocID="{C5F20276-0C85-4575-A12D-6FB26B696EEB}" presName="hierChild4" presStyleCnt="0"/>
      <dgm:spPr/>
      <dgm:t>
        <a:bodyPr/>
        <a:lstStyle/>
        <a:p>
          <a:endParaRPr kumimoji="1" lang="ja-JP" altLang="en-US"/>
        </a:p>
      </dgm:t>
    </dgm:pt>
    <dgm:pt modelId="{F0ED28C2-9944-4117-8F37-208D2D5F240A}" type="pres">
      <dgm:prSet presAssocID="{C5F20276-0C85-4575-A12D-6FB26B696EEB}" presName="hierChild5" presStyleCnt="0"/>
      <dgm:spPr/>
      <dgm:t>
        <a:bodyPr/>
        <a:lstStyle/>
        <a:p>
          <a:endParaRPr kumimoji="1" lang="ja-JP" altLang="en-US"/>
        </a:p>
      </dgm:t>
    </dgm:pt>
    <dgm:pt modelId="{282716DC-91CD-4E27-9EC9-900403BA24EC}" type="pres">
      <dgm:prSet presAssocID="{184398F7-EE54-4D59-A7F8-C3A847778AC5}" presName="Name37" presStyleLbl="parChTrans1D2" presStyleIdx="1" presStyleCnt="5"/>
      <dgm:spPr/>
      <dgm:t>
        <a:bodyPr/>
        <a:lstStyle/>
        <a:p>
          <a:endParaRPr kumimoji="1" lang="ja-JP" altLang="en-US"/>
        </a:p>
      </dgm:t>
    </dgm:pt>
    <dgm:pt modelId="{4633AA85-B2A6-4767-ACAC-F6C785DFEA38}" type="pres">
      <dgm:prSet presAssocID="{3C839519-00F2-481D-B88B-20B39EBE7ADA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A8F5AA78-5C63-4751-979D-D90352BA7D48}" type="pres">
      <dgm:prSet presAssocID="{3C839519-00F2-481D-B88B-20B39EBE7ADA}" presName="rootComposite" presStyleCnt="0"/>
      <dgm:spPr/>
      <dgm:t>
        <a:bodyPr/>
        <a:lstStyle/>
        <a:p>
          <a:endParaRPr kumimoji="1" lang="ja-JP" altLang="en-US"/>
        </a:p>
      </dgm:t>
    </dgm:pt>
    <dgm:pt modelId="{34091D13-DCCA-4F3B-A869-DE59AE5B3488}" type="pres">
      <dgm:prSet presAssocID="{3C839519-00F2-481D-B88B-20B39EBE7ADA}" presName="rootText" presStyleLbl="node2" presStyleIdx="1" presStyleCnt="5" custScaleY="29066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0001A83-FF2A-4AC0-B3FB-B19301C07C92}" type="pres">
      <dgm:prSet presAssocID="{3C839519-00F2-481D-B88B-20B39EBE7ADA}" presName="rootConnector" presStyleLbl="node2" presStyleIdx="1" presStyleCnt="5"/>
      <dgm:spPr/>
      <dgm:t>
        <a:bodyPr/>
        <a:lstStyle/>
        <a:p>
          <a:endParaRPr kumimoji="1" lang="ja-JP" altLang="en-US"/>
        </a:p>
      </dgm:t>
    </dgm:pt>
    <dgm:pt modelId="{FACB3647-372A-4F16-8FC7-DE5BCF7824C6}" type="pres">
      <dgm:prSet presAssocID="{3C839519-00F2-481D-B88B-20B39EBE7ADA}" presName="hierChild4" presStyleCnt="0"/>
      <dgm:spPr/>
      <dgm:t>
        <a:bodyPr/>
        <a:lstStyle/>
        <a:p>
          <a:endParaRPr kumimoji="1" lang="ja-JP" altLang="en-US"/>
        </a:p>
      </dgm:t>
    </dgm:pt>
    <dgm:pt modelId="{A3E86FC5-F676-4BB0-BD50-85DA8345BCD1}" type="pres">
      <dgm:prSet presAssocID="{3C839519-00F2-481D-B88B-20B39EBE7ADA}" presName="hierChild5" presStyleCnt="0"/>
      <dgm:spPr/>
      <dgm:t>
        <a:bodyPr/>
        <a:lstStyle/>
        <a:p>
          <a:endParaRPr kumimoji="1" lang="ja-JP" altLang="en-US"/>
        </a:p>
      </dgm:t>
    </dgm:pt>
    <dgm:pt modelId="{87BEF097-AAD3-44E9-8F66-26E59A9A4A4C}" type="pres">
      <dgm:prSet presAssocID="{56B11AC1-AA94-4DB2-9CC0-8CE957047579}" presName="Name37" presStyleLbl="parChTrans1D2" presStyleIdx="2" presStyleCnt="5"/>
      <dgm:spPr/>
      <dgm:t>
        <a:bodyPr/>
        <a:lstStyle/>
        <a:p>
          <a:endParaRPr kumimoji="1" lang="ja-JP" altLang="en-US"/>
        </a:p>
      </dgm:t>
    </dgm:pt>
    <dgm:pt modelId="{9B84A64A-1971-4C96-9F27-DA701C33E736}" type="pres">
      <dgm:prSet presAssocID="{8295E1CA-9648-48C7-BD6A-7013439757F1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82F394D4-BB86-497C-8E97-AC4A67FAFAC2}" type="pres">
      <dgm:prSet presAssocID="{8295E1CA-9648-48C7-BD6A-7013439757F1}" presName="rootComposite" presStyleCnt="0"/>
      <dgm:spPr/>
      <dgm:t>
        <a:bodyPr/>
        <a:lstStyle/>
        <a:p>
          <a:endParaRPr kumimoji="1" lang="ja-JP" altLang="en-US"/>
        </a:p>
      </dgm:t>
    </dgm:pt>
    <dgm:pt modelId="{63A06934-D5F6-470F-ABFA-9B798779B804}" type="pres">
      <dgm:prSet presAssocID="{8295E1CA-9648-48C7-BD6A-7013439757F1}" presName="rootText" presStyleLbl="node2" presStyleIdx="2" presStyleCnt="5" custScaleY="29066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1B9959C-BBFC-4140-93C9-E2347426BFDC}" type="pres">
      <dgm:prSet presAssocID="{8295E1CA-9648-48C7-BD6A-7013439757F1}" presName="rootConnector" presStyleLbl="node2" presStyleIdx="2" presStyleCnt="5"/>
      <dgm:spPr/>
      <dgm:t>
        <a:bodyPr/>
        <a:lstStyle/>
        <a:p>
          <a:endParaRPr kumimoji="1" lang="ja-JP" altLang="en-US"/>
        </a:p>
      </dgm:t>
    </dgm:pt>
    <dgm:pt modelId="{5E3265B6-3718-47D1-946D-6628A3B498EE}" type="pres">
      <dgm:prSet presAssocID="{8295E1CA-9648-48C7-BD6A-7013439757F1}" presName="hierChild4" presStyleCnt="0"/>
      <dgm:spPr/>
      <dgm:t>
        <a:bodyPr/>
        <a:lstStyle/>
        <a:p>
          <a:endParaRPr kumimoji="1" lang="ja-JP" altLang="en-US"/>
        </a:p>
      </dgm:t>
    </dgm:pt>
    <dgm:pt modelId="{A35DE521-2207-4B79-B021-3D2F7EE976FE}" type="pres">
      <dgm:prSet presAssocID="{8295E1CA-9648-48C7-BD6A-7013439757F1}" presName="hierChild5" presStyleCnt="0"/>
      <dgm:spPr/>
      <dgm:t>
        <a:bodyPr/>
        <a:lstStyle/>
        <a:p>
          <a:endParaRPr kumimoji="1" lang="ja-JP" altLang="en-US"/>
        </a:p>
      </dgm:t>
    </dgm:pt>
    <dgm:pt modelId="{982AA27E-307B-4ED6-AB2C-C1DD4D7EB304}" type="pres">
      <dgm:prSet presAssocID="{EDA72185-C688-473E-9DC2-F909D303FF70}" presName="Name37" presStyleLbl="parChTrans1D2" presStyleIdx="3" presStyleCnt="5"/>
      <dgm:spPr/>
      <dgm:t>
        <a:bodyPr/>
        <a:lstStyle/>
        <a:p>
          <a:endParaRPr kumimoji="1" lang="ja-JP" altLang="en-US"/>
        </a:p>
      </dgm:t>
    </dgm:pt>
    <dgm:pt modelId="{ACF2A2B3-C373-469C-84C6-C42A2FCF9135}" type="pres">
      <dgm:prSet presAssocID="{B0C81ED7-A666-454A-B203-4DE807DB43C6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07AA53F9-7BBF-4D9F-9831-7B98A072389E}" type="pres">
      <dgm:prSet presAssocID="{B0C81ED7-A666-454A-B203-4DE807DB43C6}" presName="rootComposite" presStyleCnt="0"/>
      <dgm:spPr/>
      <dgm:t>
        <a:bodyPr/>
        <a:lstStyle/>
        <a:p>
          <a:endParaRPr kumimoji="1" lang="ja-JP" altLang="en-US"/>
        </a:p>
      </dgm:t>
    </dgm:pt>
    <dgm:pt modelId="{D3D679A5-4C9B-4B05-A774-C2398302A545}" type="pres">
      <dgm:prSet presAssocID="{B0C81ED7-A666-454A-B203-4DE807DB43C6}" presName="rootText" presStyleLbl="node2" presStyleIdx="3" presStyleCnt="5" custScaleY="29297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B50DA2FD-5DC4-498B-8A35-83544C5C7170}" type="pres">
      <dgm:prSet presAssocID="{B0C81ED7-A666-454A-B203-4DE807DB43C6}" presName="rootConnector" presStyleLbl="node2" presStyleIdx="3" presStyleCnt="5"/>
      <dgm:spPr/>
      <dgm:t>
        <a:bodyPr/>
        <a:lstStyle/>
        <a:p>
          <a:endParaRPr kumimoji="1" lang="ja-JP" altLang="en-US"/>
        </a:p>
      </dgm:t>
    </dgm:pt>
    <dgm:pt modelId="{CA0FC1FD-BC36-44B4-95D4-AC4CA8FA5AF5}" type="pres">
      <dgm:prSet presAssocID="{B0C81ED7-A666-454A-B203-4DE807DB43C6}" presName="hierChild4" presStyleCnt="0"/>
      <dgm:spPr/>
      <dgm:t>
        <a:bodyPr/>
        <a:lstStyle/>
        <a:p>
          <a:endParaRPr kumimoji="1" lang="ja-JP" altLang="en-US"/>
        </a:p>
      </dgm:t>
    </dgm:pt>
    <dgm:pt modelId="{1D39F14F-FE6D-4CCF-90E3-A82930949AB6}" type="pres">
      <dgm:prSet presAssocID="{B0C81ED7-A666-454A-B203-4DE807DB43C6}" presName="hierChild5" presStyleCnt="0"/>
      <dgm:spPr/>
      <dgm:t>
        <a:bodyPr/>
        <a:lstStyle/>
        <a:p>
          <a:endParaRPr kumimoji="1" lang="ja-JP" altLang="en-US"/>
        </a:p>
      </dgm:t>
    </dgm:pt>
    <dgm:pt modelId="{A8E04473-CA53-4B47-ABFC-1F2FBA716969}" type="pres">
      <dgm:prSet presAssocID="{264F6E13-FCAD-4AD1-9E2E-07C056626BF4}" presName="Name37" presStyleLbl="parChTrans1D2" presStyleIdx="4" presStyleCnt="5"/>
      <dgm:spPr/>
      <dgm:t>
        <a:bodyPr/>
        <a:lstStyle/>
        <a:p>
          <a:endParaRPr kumimoji="1" lang="ja-JP" altLang="en-US"/>
        </a:p>
      </dgm:t>
    </dgm:pt>
    <dgm:pt modelId="{6D540BDF-8D5F-404F-BB95-75B912AE0C89}" type="pres">
      <dgm:prSet presAssocID="{3FD45576-2FE5-4EFD-B2F6-AC89033C04B0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C9020C0C-3EBE-4A23-AEEE-DD9B6CDB8E07}" type="pres">
      <dgm:prSet presAssocID="{3FD45576-2FE5-4EFD-B2F6-AC89033C04B0}" presName="rootComposite" presStyleCnt="0"/>
      <dgm:spPr/>
      <dgm:t>
        <a:bodyPr/>
        <a:lstStyle/>
        <a:p>
          <a:endParaRPr kumimoji="1" lang="ja-JP" altLang="en-US"/>
        </a:p>
      </dgm:t>
    </dgm:pt>
    <dgm:pt modelId="{158D43F1-3EC0-46D2-BF8E-5FD5FF66A70B}" type="pres">
      <dgm:prSet presAssocID="{3FD45576-2FE5-4EFD-B2F6-AC89033C04B0}" presName="rootText" presStyleLbl="node2" presStyleIdx="4" presStyleCnt="5" custScaleY="290665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2CA1A823-A34E-4BA1-9129-ADCEC79DCC2B}" type="pres">
      <dgm:prSet presAssocID="{3FD45576-2FE5-4EFD-B2F6-AC89033C04B0}" presName="rootConnector" presStyleLbl="node2" presStyleIdx="4" presStyleCnt="5"/>
      <dgm:spPr/>
      <dgm:t>
        <a:bodyPr/>
        <a:lstStyle/>
        <a:p>
          <a:endParaRPr kumimoji="1" lang="ja-JP" altLang="en-US"/>
        </a:p>
      </dgm:t>
    </dgm:pt>
    <dgm:pt modelId="{32DA5249-BEA4-45FC-B629-271C2386A2AE}" type="pres">
      <dgm:prSet presAssocID="{3FD45576-2FE5-4EFD-B2F6-AC89033C04B0}" presName="hierChild4" presStyleCnt="0"/>
      <dgm:spPr/>
      <dgm:t>
        <a:bodyPr/>
        <a:lstStyle/>
        <a:p>
          <a:endParaRPr kumimoji="1" lang="ja-JP" altLang="en-US"/>
        </a:p>
      </dgm:t>
    </dgm:pt>
    <dgm:pt modelId="{CE7C7764-85F5-4FB8-814A-546A5FC25AE3}" type="pres">
      <dgm:prSet presAssocID="{3FD45576-2FE5-4EFD-B2F6-AC89033C04B0}" presName="hierChild5" presStyleCnt="0"/>
      <dgm:spPr/>
      <dgm:t>
        <a:bodyPr/>
        <a:lstStyle/>
        <a:p>
          <a:endParaRPr kumimoji="1" lang="ja-JP" altLang="en-US"/>
        </a:p>
      </dgm:t>
    </dgm:pt>
    <dgm:pt modelId="{F96F6DCB-8A57-41F5-A451-983D598FF877}" type="pres">
      <dgm:prSet presAssocID="{7EA0BC8E-5BC5-4FFA-B7D6-B4D61DF1DD3F}" presName="hierChild3" presStyleCnt="0"/>
      <dgm:spPr/>
      <dgm:t>
        <a:bodyPr/>
        <a:lstStyle/>
        <a:p>
          <a:endParaRPr kumimoji="1" lang="ja-JP" altLang="en-US"/>
        </a:p>
      </dgm:t>
    </dgm:pt>
  </dgm:ptLst>
  <dgm:cxnLst>
    <dgm:cxn modelId="{DE327E67-BC3D-4B6B-B06D-A899EA0DD7D5}" type="presOf" srcId="{EDA72185-C688-473E-9DC2-F909D303FF70}" destId="{982AA27E-307B-4ED6-AB2C-C1DD4D7EB304}" srcOrd="0" destOrd="0" presId="urn:microsoft.com/office/officeart/2005/8/layout/orgChart1"/>
    <dgm:cxn modelId="{28678C3D-BF5D-49E7-B962-D4190C052123}" type="presOf" srcId="{B0C81ED7-A666-454A-B203-4DE807DB43C6}" destId="{D3D679A5-4C9B-4B05-A774-C2398302A545}" srcOrd="0" destOrd="0" presId="urn:microsoft.com/office/officeart/2005/8/layout/orgChart1"/>
    <dgm:cxn modelId="{C9D54191-1018-4B02-9F63-7F6C574E20D6}" type="presOf" srcId="{C5F20276-0C85-4575-A12D-6FB26B696EEB}" destId="{099DD720-0B54-4EDE-AE18-49FAA2FB7638}" srcOrd="1" destOrd="0" presId="urn:microsoft.com/office/officeart/2005/8/layout/orgChart1"/>
    <dgm:cxn modelId="{FE165036-DBE7-4E1A-934D-1E7848D700EE}" srcId="{7EA0BC8E-5BC5-4FFA-B7D6-B4D61DF1DD3F}" destId="{C5F20276-0C85-4575-A12D-6FB26B696EEB}" srcOrd="0" destOrd="0" parTransId="{E31D6D8B-6B35-48BC-B4A6-409034DA05D7}" sibTransId="{4D232401-7286-4C7B-99C7-E4DF8C3463B4}"/>
    <dgm:cxn modelId="{01E7D694-4F2A-4B3D-854E-EB45336430EA}" srcId="{7EA0BC8E-5BC5-4FFA-B7D6-B4D61DF1DD3F}" destId="{B0C81ED7-A666-454A-B203-4DE807DB43C6}" srcOrd="3" destOrd="0" parTransId="{EDA72185-C688-473E-9DC2-F909D303FF70}" sibTransId="{EB1E57D9-60A8-4DEC-9F97-714E43A3EFE6}"/>
    <dgm:cxn modelId="{E8B8FA77-2936-4E14-82AD-418C55A71AB6}" type="presOf" srcId="{264F6E13-FCAD-4AD1-9E2E-07C056626BF4}" destId="{A8E04473-CA53-4B47-ABFC-1F2FBA716969}" srcOrd="0" destOrd="0" presId="urn:microsoft.com/office/officeart/2005/8/layout/orgChart1"/>
    <dgm:cxn modelId="{DE3A2D06-5892-4675-8AFF-BA7429A804C7}" type="presOf" srcId="{B0C81ED7-A666-454A-B203-4DE807DB43C6}" destId="{B50DA2FD-5DC4-498B-8A35-83544C5C7170}" srcOrd="1" destOrd="0" presId="urn:microsoft.com/office/officeart/2005/8/layout/orgChart1"/>
    <dgm:cxn modelId="{D6F6740C-D6FD-4C84-AA19-4D1CE4D48608}" srcId="{7EA0BC8E-5BC5-4FFA-B7D6-B4D61DF1DD3F}" destId="{8295E1CA-9648-48C7-BD6A-7013439757F1}" srcOrd="2" destOrd="0" parTransId="{56B11AC1-AA94-4DB2-9CC0-8CE957047579}" sibTransId="{22F333A6-B99C-497F-B725-E6E3CC886493}"/>
    <dgm:cxn modelId="{6E4F22F1-5C1D-4E9D-9397-8135466E3E9A}" type="presOf" srcId="{3FD45576-2FE5-4EFD-B2F6-AC89033C04B0}" destId="{2CA1A823-A34E-4BA1-9129-ADCEC79DCC2B}" srcOrd="1" destOrd="0" presId="urn:microsoft.com/office/officeart/2005/8/layout/orgChart1"/>
    <dgm:cxn modelId="{5DE66753-8BF5-47F6-9654-6EE29F3D53DC}" type="presOf" srcId="{95DED4FD-EE96-40E4-8251-08FD0EE80369}" destId="{D9E1AFF3-44C0-42EA-AD16-627A8C4CBF31}" srcOrd="0" destOrd="0" presId="urn:microsoft.com/office/officeart/2005/8/layout/orgChart1"/>
    <dgm:cxn modelId="{2A2C1DEE-DD0A-4FCA-B451-B36653317B07}" srcId="{95DED4FD-EE96-40E4-8251-08FD0EE80369}" destId="{7EA0BC8E-5BC5-4FFA-B7D6-B4D61DF1DD3F}" srcOrd="0" destOrd="0" parTransId="{3B43AEAA-2513-4C30-A358-670701C6ACC3}" sibTransId="{D3A75130-7902-40D6-85DC-2AC7D2A106B6}"/>
    <dgm:cxn modelId="{A7ABC081-9B77-43F9-B558-5EA31C3EFCBA}" type="presOf" srcId="{3FD45576-2FE5-4EFD-B2F6-AC89033C04B0}" destId="{158D43F1-3EC0-46D2-BF8E-5FD5FF66A70B}" srcOrd="0" destOrd="0" presId="urn:microsoft.com/office/officeart/2005/8/layout/orgChart1"/>
    <dgm:cxn modelId="{7F3E5E7A-FD23-421E-95CD-87F3C870CA8B}" srcId="{7EA0BC8E-5BC5-4FFA-B7D6-B4D61DF1DD3F}" destId="{3C839519-00F2-481D-B88B-20B39EBE7ADA}" srcOrd="1" destOrd="0" parTransId="{184398F7-EE54-4D59-A7F8-C3A847778AC5}" sibTransId="{1CEE991A-F3DF-4DE5-A6B7-7A7A337FD55F}"/>
    <dgm:cxn modelId="{4EEF464D-99D1-4F97-9CD3-B0BDD2EE8DA5}" type="presOf" srcId="{56B11AC1-AA94-4DB2-9CC0-8CE957047579}" destId="{87BEF097-AAD3-44E9-8F66-26E59A9A4A4C}" srcOrd="0" destOrd="0" presId="urn:microsoft.com/office/officeart/2005/8/layout/orgChart1"/>
    <dgm:cxn modelId="{657CAE92-B4F7-4CEC-8365-50929CF7C89F}" type="presOf" srcId="{3C839519-00F2-481D-B88B-20B39EBE7ADA}" destId="{40001A83-FF2A-4AC0-B3FB-B19301C07C92}" srcOrd="1" destOrd="0" presId="urn:microsoft.com/office/officeart/2005/8/layout/orgChart1"/>
    <dgm:cxn modelId="{499900E4-50A1-48C1-BF0E-7ABADFEB76F3}" type="presOf" srcId="{C5F20276-0C85-4575-A12D-6FB26B696EEB}" destId="{2A25ABA7-68FF-41CA-B7B0-559C92AECA4C}" srcOrd="0" destOrd="0" presId="urn:microsoft.com/office/officeart/2005/8/layout/orgChart1"/>
    <dgm:cxn modelId="{D2AD5415-9611-4009-A1B8-16B44DB74555}" type="presOf" srcId="{8295E1CA-9648-48C7-BD6A-7013439757F1}" destId="{61B9959C-BBFC-4140-93C9-E2347426BFDC}" srcOrd="1" destOrd="0" presId="urn:microsoft.com/office/officeart/2005/8/layout/orgChart1"/>
    <dgm:cxn modelId="{D9BFB1E3-7A3D-492B-945B-D1930291D027}" type="presOf" srcId="{7EA0BC8E-5BC5-4FFA-B7D6-B4D61DF1DD3F}" destId="{5C7B1AD9-31E5-4DBD-BD47-38D41229F2AB}" srcOrd="0" destOrd="0" presId="urn:microsoft.com/office/officeart/2005/8/layout/orgChart1"/>
    <dgm:cxn modelId="{CC585CCF-53CC-4E72-8C3D-342ED8C3CC68}" type="presOf" srcId="{E31D6D8B-6B35-48BC-B4A6-409034DA05D7}" destId="{A896A99E-9155-4E73-A5F0-B5253737B191}" srcOrd="0" destOrd="0" presId="urn:microsoft.com/office/officeart/2005/8/layout/orgChart1"/>
    <dgm:cxn modelId="{7CAAF061-521F-428E-BD73-E1D5D7A3533C}" type="presOf" srcId="{7EA0BC8E-5BC5-4FFA-B7D6-B4D61DF1DD3F}" destId="{5D200C53-69CB-414F-A312-F96E57949946}" srcOrd="1" destOrd="0" presId="urn:microsoft.com/office/officeart/2005/8/layout/orgChart1"/>
    <dgm:cxn modelId="{26EEC7FB-8366-49A3-AC41-F4E92FA08C6D}" srcId="{7EA0BC8E-5BC5-4FFA-B7D6-B4D61DF1DD3F}" destId="{3FD45576-2FE5-4EFD-B2F6-AC89033C04B0}" srcOrd="4" destOrd="0" parTransId="{264F6E13-FCAD-4AD1-9E2E-07C056626BF4}" sibTransId="{973344E0-D72B-4A12-9271-67478CEBD2E8}"/>
    <dgm:cxn modelId="{E30F3B03-5562-4A06-B659-338FF7768662}" type="presOf" srcId="{184398F7-EE54-4D59-A7F8-C3A847778AC5}" destId="{282716DC-91CD-4E27-9EC9-900403BA24EC}" srcOrd="0" destOrd="0" presId="urn:microsoft.com/office/officeart/2005/8/layout/orgChart1"/>
    <dgm:cxn modelId="{8B806775-3661-4BA5-8D4C-61532AF4A9B9}" type="presOf" srcId="{8295E1CA-9648-48C7-BD6A-7013439757F1}" destId="{63A06934-D5F6-470F-ABFA-9B798779B804}" srcOrd="0" destOrd="0" presId="urn:microsoft.com/office/officeart/2005/8/layout/orgChart1"/>
    <dgm:cxn modelId="{AC0ADC02-64C2-4277-BB73-37BD04954B20}" type="presOf" srcId="{3C839519-00F2-481D-B88B-20B39EBE7ADA}" destId="{34091D13-DCCA-4F3B-A869-DE59AE5B3488}" srcOrd="0" destOrd="0" presId="urn:microsoft.com/office/officeart/2005/8/layout/orgChart1"/>
    <dgm:cxn modelId="{E75CBFE1-93BF-4054-A964-38E831548AC1}" type="presParOf" srcId="{D9E1AFF3-44C0-42EA-AD16-627A8C4CBF31}" destId="{C486F843-E1B1-4299-BF6B-10426F68E6BE}" srcOrd="0" destOrd="0" presId="urn:microsoft.com/office/officeart/2005/8/layout/orgChart1"/>
    <dgm:cxn modelId="{116C1F9D-BCD5-4990-873C-597544548A87}" type="presParOf" srcId="{C486F843-E1B1-4299-BF6B-10426F68E6BE}" destId="{24E4FAD4-9E2F-49DC-9247-26AE201C65C7}" srcOrd="0" destOrd="0" presId="urn:microsoft.com/office/officeart/2005/8/layout/orgChart1"/>
    <dgm:cxn modelId="{680738D4-8405-4660-B412-96DCBE9B3234}" type="presParOf" srcId="{24E4FAD4-9E2F-49DC-9247-26AE201C65C7}" destId="{5C7B1AD9-31E5-4DBD-BD47-38D41229F2AB}" srcOrd="0" destOrd="0" presId="urn:microsoft.com/office/officeart/2005/8/layout/orgChart1"/>
    <dgm:cxn modelId="{96CF9C35-F96F-45D8-8201-DF96CD0B7BF2}" type="presParOf" srcId="{24E4FAD4-9E2F-49DC-9247-26AE201C65C7}" destId="{5D200C53-69CB-414F-A312-F96E57949946}" srcOrd="1" destOrd="0" presId="urn:microsoft.com/office/officeart/2005/8/layout/orgChart1"/>
    <dgm:cxn modelId="{DAF95B07-D71A-4328-B6F9-6F943C694040}" type="presParOf" srcId="{C486F843-E1B1-4299-BF6B-10426F68E6BE}" destId="{A14D8903-B717-403E-A895-575FF084F998}" srcOrd="1" destOrd="0" presId="urn:microsoft.com/office/officeart/2005/8/layout/orgChart1"/>
    <dgm:cxn modelId="{837369EE-8B90-4708-B7EA-F98B69265086}" type="presParOf" srcId="{A14D8903-B717-403E-A895-575FF084F998}" destId="{A896A99E-9155-4E73-A5F0-B5253737B191}" srcOrd="0" destOrd="0" presId="urn:microsoft.com/office/officeart/2005/8/layout/orgChart1"/>
    <dgm:cxn modelId="{C86F3356-6A45-48B4-BAAD-F41845E6A5F5}" type="presParOf" srcId="{A14D8903-B717-403E-A895-575FF084F998}" destId="{BB85C1C8-42BF-4BE3-866D-A44876A892F5}" srcOrd="1" destOrd="0" presId="urn:microsoft.com/office/officeart/2005/8/layout/orgChart1"/>
    <dgm:cxn modelId="{D6813598-482D-4AB5-9CB0-8DD48A73FF1B}" type="presParOf" srcId="{BB85C1C8-42BF-4BE3-866D-A44876A892F5}" destId="{5EEEB233-B272-4378-B4D5-A9BC9B6BA741}" srcOrd="0" destOrd="0" presId="urn:microsoft.com/office/officeart/2005/8/layout/orgChart1"/>
    <dgm:cxn modelId="{B23B8433-8153-4E4A-B53B-21B73C1DAB53}" type="presParOf" srcId="{5EEEB233-B272-4378-B4D5-A9BC9B6BA741}" destId="{2A25ABA7-68FF-41CA-B7B0-559C92AECA4C}" srcOrd="0" destOrd="0" presId="urn:microsoft.com/office/officeart/2005/8/layout/orgChart1"/>
    <dgm:cxn modelId="{F03095B7-3C30-448C-BA76-3637BD3E13C7}" type="presParOf" srcId="{5EEEB233-B272-4378-B4D5-A9BC9B6BA741}" destId="{099DD720-0B54-4EDE-AE18-49FAA2FB7638}" srcOrd="1" destOrd="0" presId="urn:microsoft.com/office/officeart/2005/8/layout/orgChart1"/>
    <dgm:cxn modelId="{66807E89-882A-4FA0-A5F2-1CB2F458D2B6}" type="presParOf" srcId="{BB85C1C8-42BF-4BE3-866D-A44876A892F5}" destId="{38DA6C84-03AC-4061-84EA-3EB3AFDB53EC}" srcOrd="1" destOrd="0" presId="urn:microsoft.com/office/officeart/2005/8/layout/orgChart1"/>
    <dgm:cxn modelId="{F090F348-811A-48BA-8D3E-07B24BC13DDC}" type="presParOf" srcId="{BB85C1C8-42BF-4BE3-866D-A44876A892F5}" destId="{F0ED28C2-9944-4117-8F37-208D2D5F240A}" srcOrd="2" destOrd="0" presId="urn:microsoft.com/office/officeart/2005/8/layout/orgChart1"/>
    <dgm:cxn modelId="{908F0BAA-4E9A-4B7A-AC49-B2B50BF44D0D}" type="presParOf" srcId="{A14D8903-B717-403E-A895-575FF084F998}" destId="{282716DC-91CD-4E27-9EC9-900403BA24EC}" srcOrd="2" destOrd="0" presId="urn:microsoft.com/office/officeart/2005/8/layout/orgChart1"/>
    <dgm:cxn modelId="{A7127CF6-9950-4006-8B0D-A50C56829649}" type="presParOf" srcId="{A14D8903-B717-403E-A895-575FF084F998}" destId="{4633AA85-B2A6-4767-ACAC-F6C785DFEA38}" srcOrd="3" destOrd="0" presId="urn:microsoft.com/office/officeart/2005/8/layout/orgChart1"/>
    <dgm:cxn modelId="{6A68C7DC-CC30-4E58-A182-1F84E6E45D31}" type="presParOf" srcId="{4633AA85-B2A6-4767-ACAC-F6C785DFEA38}" destId="{A8F5AA78-5C63-4751-979D-D90352BA7D48}" srcOrd="0" destOrd="0" presId="urn:microsoft.com/office/officeart/2005/8/layout/orgChart1"/>
    <dgm:cxn modelId="{1C1A4122-4E6B-4301-878F-2F95DD4B65D8}" type="presParOf" srcId="{A8F5AA78-5C63-4751-979D-D90352BA7D48}" destId="{34091D13-DCCA-4F3B-A869-DE59AE5B3488}" srcOrd="0" destOrd="0" presId="urn:microsoft.com/office/officeart/2005/8/layout/orgChart1"/>
    <dgm:cxn modelId="{B391CE48-1DE0-4751-81BC-1C5EC692D1E7}" type="presParOf" srcId="{A8F5AA78-5C63-4751-979D-D90352BA7D48}" destId="{40001A83-FF2A-4AC0-B3FB-B19301C07C92}" srcOrd="1" destOrd="0" presId="urn:microsoft.com/office/officeart/2005/8/layout/orgChart1"/>
    <dgm:cxn modelId="{2520E1D5-F9CF-405D-AF3D-87D52256B87E}" type="presParOf" srcId="{4633AA85-B2A6-4767-ACAC-F6C785DFEA38}" destId="{FACB3647-372A-4F16-8FC7-DE5BCF7824C6}" srcOrd="1" destOrd="0" presId="urn:microsoft.com/office/officeart/2005/8/layout/orgChart1"/>
    <dgm:cxn modelId="{7D65F043-931D-4AC2-A7CB-AA9C73F15AD8}" type="presParOf" srcId="{4633AA85-B2A6-4767-ACAC-F6C785DFEA38}" destId="{A3E86FC5-F676-4BB0-BD50-85DA8345BCD1}" srcOrd="2" destOrd="0" presId="urn:microsoft.com/office/officeart/2005/8/layout/orgChart1"/>
    <dgm:cxn modelId="{B67DC0BC-9C58-4C76-A181-9E1E8BA11E4B}" type="presParOf" srcId="{A14D8903-B717-403E-A895-575FF084F998}" destId="{87BEF097-AAD3-44E9-8F66-26E59A9A4A4C}" srcOrd="4" destOrd="0" presId="urn:microsoft.com/office/officeart/2005/8/layout/orgChart1"/>
    <dgm:cxn modelId="{05D29A5E-442E-4F9F-86A4-DFE29FB45E04}" type="presParOf" srcId="{A14D8903-B717-403E-A895-575FF084F998}" destId="{9B84A64A-1971-4C96-9F27-DA701C33E736}" srcOrd="5" destOrd="0" presId="urn:microsoft.com/office/officeart/2005/8/layout/orgChart1"/>
    <dgm:cxn modelId="{21756800-E4A7-4908-87C0-9EF1FCB760BA}" type="presParOf" srcId="{9B84A64A-1971-4C96-9F27-DA701C33E736}" destId="{82F394D4-BB86-497C-8E97-AC4A67FAFAC2}" srcOrd="0" destOrd="0" presId="urn:microsoft.com/office/officeart/2005/8/layout/orgChart1"/>
    <dgm:cxn modelId="{D55C434F-46A4-4B25-8C8E-B1D7D6555FE6}" type="presParOf" srcId="{82F394D4-BB86-497C-8E97-AC4A67FAFAC2}" destId="{63A06934-D5F6-470F-ABFA-9B798779B804}" srcOrd="0" destOrd="0" presId="urn:microsoft.com/office/officeart/2005/8/layout/orgChart1"/>
    <dgm:cxn modelId="{E5857DB7-CE9C-40B6-B548-EF38F8A58009}" type="presParOf" srcId="{82F394D4-BB86-497C-8E97-AC4A67FAFAC2}" destId="{61B9959C-BBFC-4140-93C9-E2347426BFDC}" srcOrd="1" destOrd="0" presId="urn:microsoft.com/office/officeart/2005/8/layout/orgChart1"/>
    <dgm:cxn modelId="{65642EF2-FB46-42EB-8547-F44E6713F621}" type="presParOf" srcId="{9B84A64A-1971-4C96-9F27-DA701C33E736}" destId="{5E3265B6-3718-47D1-946D-6628A3B498EE}" srcOrd="1" destOrd="0" presId="urn:microsoft.com/office/officeart/2005/8/layout/orgChart1"/>
    <dgm:cxn modelId="{61FAA543-360E-41B7-B4A3-C494D520B9F8}" type="presParOf" srcId="{9B84A64A-1971-4C96-9F27-DA701C33E736}" destId="{A35DE521-2207-4B79-B021-3D2F7EE976FE}" srcOrd="2" destOrd="0" presId="urn:microsoft.com/office/officeart/2005/8/layout/orgChart1"/>
    <dgm:cxn modelId="{B1E174C8-81FE-47EA-938F-8B0F4690060F}" type="presParOf" srcId="{A14D8903-B717-403E-A895-575FF084F998}" destId="{982AA27E-307B-4ED6-AB2C-C1DD4D7EB304}" srcOrd="6" destOrd="0" presId="urn:microsoft.com/office/officeart/2005/8/layout/orgChart1"/>
    <dgm:cxn modelId="{0945DC41-E2A5-41ED-B401-14BD2EC9413D}" type="presParOf" srcId="{A14D8903-B717-403E-A895-575FF084F998}" destId="{ACF2A2B3-C373-469C-84C6-C42A2FCF9135}" srcOrd="7" destOrd="0" presId="urn:microsoft.com/office/officeart/2005/8/layout/orgChart1"/>
    <dgm:cxn modelId="{A12CD14A-7B1C-46D3-BB3D-9B41D7882B1B}" type="presParOf" srcId="{ACF2A2B3-C373-469C-84C6-C42A2FCF9135}" destId="{07AA53F9-7BBF-4D9F-9831-7B98A072389E}" srcOrd="0" destOrd="0" presId="urn:microsoft.com/office/officeart/2005/8/layout/orgChart1"/>
    <dgm:cxn modelId="{8C657820-20B5-4037-A669-36F339C7FD38}" type="presParOf" srcId="{07AA53F9-7BBF-4D9F-9831-7B98A072389E}" destId="{D3D679A5-4C9B-4B05-A774-C2398302A545}" srcOrd="0" destOrd="0" presId="urn:microsoft.com/office/officeart/2005/8/layout/orgChart1"/>
    <dgm:cxn modelId="{21AAF8DB-280D-4FBA-B05A-8994B6B50D64}" type="presParOf" srcId="{07AA53F9-7BBF-4D9F-9831-7B98A072389E}" destId="{B50DA2FD-5DC4-498B-8A35-83544C5C7170}" srcOrd="1" destOrd="0" presId="urn:microsoft.com/office/officeart/2005/8/layout/orgChart1"/>
    <dgm:cxn modelId="{EF183FAE-E15E-4DCA-A751-D7CF7AE2106D}" type="presParOf" srcId="{ACF2A2B3-C373-469C-84C6-C42A2FCF9135}" destId="{CA0FC1FD-BC36-44B4-95D4-AC4CA8FA5AF5}" srcOrd="1" destOrd="0" presId="urn:microsoft.com/office/officeart/2005/8/layout/orgChart1"/>
    <dgm:cxn modelId="{CD1E9A94-BA47-4ED8-8D7E-C8748C391D51}" type="presParOf" srcId="{ACF2A2B3-C373-469C-84C6-C42A2FCF9135}" destId="{1D39F14F-FE6D-4CCF-90E3-A82930949AB6}" srcOrd="2" destOrd="0" presId="urn:microsoft.com/office/officeart/2005/8/layout/orgChart1"/>
    <dgm:cxn modelId="{4C0B8A37-123D-48F8-9042-07A75FD68D52}" type="presParOf" srcId="{A14D8903-B717-403E-A895-575FF084F998}" destId="{A8E04473-CA53-4B47-ABFC-1F2FBA716969}" srcOrd="8" destOrd="0" presId="urn:microsoft.com/office/officeart/2005/8/layout/orgChart1"/>
    <dgm:cxn modelId="{BDC276A4-72C4-408C-AAAE-29A07AE481B6}" type="presParOf" srcId="{A14D8903-B717-403E-A895-575FF084F998}" destId="{6D540BDF-8D5F-404F-BB95-75B912AE0C89}" srcOrd="9" destOrd="0" presId="urn:microsoft.com/office/officeart/2005/8/layout/orgChart1"/>
    <dgm:cxn modelId="{ABA5F74E-50A4-461E-831C-F87DAE281A4D}" type="presParOf" srcId="{6D540BDF-8D5F-404F-BB95-75B912AE0C89}" destId="{C9020C0C-3EBE-4A23-AEEE-DD9B6CDB8E07}" srcOrd="0" destOrd="0" presId="urn:microsoft.com/office/officeart/2005/8/layout/orgChart1"/>
    <dgm:cxn modelId="{7277BB40-DB5B-4079-B306-CAC7AD7A0E5C}" type="presParOf" srcId="{C9020C0C-3EBE-4A23-AEEE-DD9B6CDB8E07}" destId="{158D43F1-3EC0-46D2-BF8E-5FD5FF66A70B}" srcOrd="0" destOrd="0" presId="urn:microsoft.com/office/officeart/2005/8/layout/orgChart1"/>
    <dgm:cxn modelId="{E3D3001B-B529-4610-B481-97E8F9492D03}" type="presParOf" srcId="{C9020C0C-3EBE-4A23-AEEE-DD9B6CDB8E07}" destId="{2CA1A823-A34E-4BA1-9129-ADCEC79DCC2B}" srcOrd="1" destOrd="0" presId="urn:microsoft.com/office/officeart/2005/8/layout/orgChart1"/>
    <dgm:cxn modelId="{0E328B7D-A755-4BFB-89A3-49D91735A881}" type="presParOf" srcId="{6D540BDF-8D5F-404F-BB95-75B912AE0C89}" destId="{32DA5249-BEA4-45FC-B629-271C2386A2AE}" srcOrd="1" destOrd="0" presId="urn:microsoft.com/office/officeart/2005/8/layout/orgChart1"/>
    <dgm:cxn modelId="{269EF7BF-405C-4B1D-97C3-B85C1D709DF4}" type="presParOf" srcId="{6D540BDF-8D5F-404F-BB95-75B912AE0C89}" destId="{CE7C7764-85F5-4FB8-814A-546A5FC25AE3}" srcOrd="2" destOrd="0" presId="urn:microsoft.com/office/officeart/2005/8/layout/orgChart1"/>
    <dgm:cxn modelId="{BC209717-1949-4625-BE51-CEAA1F195367}" type="presParOf" srcId="{C486F843-E1B1-4299-BF6B-10426F68E6BE}" destId="{F96F6DCB-8A57-41F5-A451-983D598FF8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DED4FD-EE96-40E4-8251-08FD0EE80369}" type="doc">
      <dgm:prSet loTypeId="urn:microsoft.com/office/officeart/2005/8/layout/orgChart1" loCatId="hierarchy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kumimoji="1" lang="ja-JP" altLang="en-US"/>
        </a:p>
      </dgm:t>
    </dgm:pt>
    <dgm:pt modelId="{7EA0BC8E-5BC5-4FFA-B7D6-B4D61DF1DD3F}">
      <dgm:prSet phldrT="[テキスト]" custT="1"/>
      <dgm:spPr/>
      <dgm:t>
        <a:bodyPr anchor="t"/>
        <a:lstStyle/>
        <a:p>
          <a:r>
            <a:rPr kumimoji="1" lang="ja-JP" altLang="en-US" sz="4000" b="1" dirty="0" smtClean="0"/>
            <a:t>全体総括</a:t>
          </a:r>
          <a:endParaRPr kumimoji="1" lang="ja-JP" altLang="en-US" sz="4000" b="1" dirty="0"/>
        </a:p>
      </dgm:t>
    </dgm:pt>
    <dgm:pt modelId="{3B43AEAA-2513-4C30-A358-670701C6ACC3}" type="parTrans" cxnId="{2A2C1DEE-DD0A-4FCA-B451-B36653317B07}">
      <dgm:prSet/>
      <dgm:spPr/>
      <dgm:t>
        <a:bodyPr/>
        <a:lstStyle/>
        <a:p>
          <a:endParaRPr kumimoji="1" lang="ja-JP" altLang="en-US"/>
        </a:p>
      </dgm:t>
    </dgm:pt>
    <dgm:pt modelId="{D3A75130-7902-40D6-85DC-2AC7D2A106B6}" type="sibTrans" cxnId="{2A2C1DEE-DD0A-4FCA-B451-B36653317B07}">
      <dgm:prSet/>
      <dgm:spPr/>
      <dgm:t>
        <a:bodyPr/>
        <a:lstStyle/>
        <a:p>
          <a:endParaRPr kumimoji="1" lang="ja-JP" altLang="en-US"/>
        </a:p>
      </dgm:t>
    </dgm:pt>
    <dgm:pt modelId="{C5F20276-0C85-4575-A12D-6FB26B696EEB}">
      <dgm:prSet phldrT="[テキスト]" custT="1"/>
      <dgm:spPr/>
      <dgm:t>
        <a:bodyPr anchor="t"/>
        <a:lstStyle/>
        <a:p>
          <a:r>
            <a:rPr kumimoji="1" lang="ja-JP" altLang="en-US" sz="2000" b="1" dirty="0" smtClean="0"/>
            <a:t>展示会全体</a:t>
          </a:r>
          <a:endParaRPr kumimoji="1" lang="en-US" altLang="ja-JP" sz="2000" b="1" dirty="0" smtClean="0"/>
        </a:p>
        <a:p>
          <a:r>
            <a:rPr kumimoji="1" lang="ja-JP" altLang="en-US" sz="2000" b="1" dirty="0" smtClean="0"/>
            <a:t>運営</a:t>
          </a:r>
          <a:endParaRPr kumimoji="1" lang="ja-JP" altLang="en-US" sz="2000" b="1" dirty="0"/>
        </a:p>
      </dgm:t>
    </dgm:pt>
    <dgm:pt modelId="{E31D6D8B-6B35-48BC-B4A6-409034DA05D7}" type="parTrans" cxnId="{FE165036-DBE7-4E1A-934D-1E7848D700EE}">
      <dgm:prSet/>
      <dgm:spPr/>
      <dgm:t>
        <a:bodyPr/>
        <a:lstStyle/>
        <a:p>
          <a:endParaRPr kumimoji="1" lang="ja-JP" altLang="en-US"/>
        </a:p>
      </dgm:t>
    </dgm:pt>
    <dgm:pt modelId="{4D232401-7286-4C7B-99C7-E4DF8C3463B4}" type="sibTrans" cxnId="{FE165036-DBE7-4E1A-934D-1E7848D700EE}">
      <dgm:prSet/>
      <dgm:spPr/>
      <dgm:t>
        <a:bodyPr/>
        <a:lstStyle/>
        <a:p>
          <a:endParaRPr kumimoji="1" lang="ja-JP" altLang="en-US"/>
        </a:p>
      </dgm:t>
    </dgm:pt>
    <dgm:pt modelId="{8295E1CA-9648-48C7-BD6A-7013439757F1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施工</a:t>
          </a:r>
          <a:r>
            <a:rPr kumimoji="1" lang="en-US" altLang="ja-JP" sz="2000" b="1" dirty="0" smtClean="0"/>
            <a:t>/</a:t>
          </a:r>
          <a:r>
            <a:rPr kumimoji="1" lang="ja-JP" altLang="en-US" sz="2000" b="1" dirty="0" smtClean="0"/>
            <a:t>美術</a:t>
          </a:r>
          <a:endParaRPr kumimoji="1" lang="ja-JP" altLang="en-US" sz="2000" b="1" dirty="0"/>
        </a:p>
      </dgm:t>
    </dgm:pt>
    <dgm:pt modelId="{56B11AC1-AA94-4DB2-9CC0-8CE957047579}" type="parTrans" cxnId="{D6F6740C-D6FD-4C84-AA19-4D1CE4D48608}">
      <dgm:prSet/>
      <dgm:spPr/>
      <dgm:t>
        <a:bodyPr/>
        <a:lstStyle/>
        <a:p>
          <a:endParaRPr kumimoji="1" lang="ja-JP" altLang="en-US"/>
        </a:p>
      </dgm:t>
    </dgm:pt>
    <dgm:pt modelId="{22F333A6-B99C-497F-B725-E6E3CC886493}" type="sibTrans" cxnId="{D6F6740C-D6FD-4C84-AA19-4D1CE4D48608}">
      <dgm:prSet/>
      <dgm:spPr/>
      <dgm:t>
        <a:bodyPr/>
        <a:lstStyle/>
        <a:p>
          <a:endParaRPr kumimoji="1" lang="ja-JP" altLang="en-US"/>
        </a:p>
      </dgm:t>
    </dgm:pt>
    <dgm:pt modelId="{B0C81ED7-A666-454A-B203-4DE807DB43C6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配信</a:t>
          </a:r>
          <a:r>
            <a:rPr kumimoji="1" lang="en-US" altLang="ja-JP" sz="2000" b="1" dirty="0" smtClean="0"/>
            <a:t>/</a:t>
          </a:r>
          <a:r>
            <a:rPr kumimoji="1" lang="ja-JP" altLang="en-US" sz="2000" b="1" dirty="0" smtClean="0"/>
            <a:t>演出</a:t>
          </a:r>
          <a:endParaRPr kumimoji="1" lang="ja-JP" altLang="en-US" sz="2000" b="1" dirty="0"/>
        </a:p>
      </dgm:t>
    </dgm:pt>
    <dgm:pt modelId="{EDA72185-C688-473E-9DC2-F909D303FF70}" type="parTrans" cxnId="{01E7D694-4F2A-4B3D-854E-EB45336430EA}">
      <dgm:prSet/>
      <dgm:spPr/>
      <dgm:t>
        <a:bodyPr/>
        <a:lstStyle/>
        <a:p>
          <a:endParaRPr kumimoji="1" lang="ja-JP" altLang="en-US"/>
        </a:p>
      </dgm:t>
    </dgm:pt>
    <dgm:pt modelId="{EB1E57D9-60A8-4DEC-9F97-714E43A3EFE6}" type="sibTrans" cxnId="{01E7D694-4F2A-4B3D-854E-EB45336430EA}">
      <dgm:prSet/>
      <dgm:spPr/>
      <dgm:t>
        <a:bodyPr/>
        <a:lstStyle/>
        <a:p>
          <a:endParaRPr kumimoji="1" lang="ja-JP" altLang="en-US"/>
        </a:p>
      </dgm:t>
    </dgm:pt>
    <dgm:pt modelId="{3FD45576-2FE5-4EFD-B2F6-AC89033C04B0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広報</a:t>
          </a:r>
          <a:endParaRPr kumimoji="1" lang="ja-JP" altLang="en-US" sz="2000" b="1" dirty="0"/>
        </a:p>
      </dgm:t>
    </dgm:pt>
    <dgm:pt modelId="{264F6E13-FCAD-4AD1-9E2E-07C056626BF4}" type="parTrans" cxnId="{26EEC7FB-8366-49A3-AC41-F4E92FA08C6D}">
      <dgm:prSet/>
      <dgm:spPr/>
      <dgm:t>
        <a:bodyPr/>
        <a:lstStyle/>
        <a:p>
          <a:endParaRPr kumimoji="1" lang="ja-JP" altLang="en-US"/>
        </a:p>
      </dgm:t>
    </dgm:pt>
    <dgm:pt modelId="{973344E0-D72B-4A12-9271-67478CEBD2E8}" type="sibTrans" cxnId="{26EEC7FB-8366-49A3-AC41-F4E92FA08C6D}">
      <dgm:prSet/>
      <dgm:spPr/>
      <dgm:t>
        <a:bodyPr/>
        <a:lstStyle/>
        <a:p>
          <a:endParaRPr kumimoji="1" lang="ja-JP" altLang="en-US"/>
        </a:p>
      </dgm:t>
    </dgm:pt>
    <dgm:pt modelId="{3C839519-00F2-481D-B88B-20B39EBE7ADA}">
      <dgm:prSet phldrT="[テキスト]" custT="1"/>
      <dgm:spPr/>
      <dgm:t>
        <a:bodyPr anchor="t"/>
        <a:lstStyle/>
        <a:p>
          <a:r>
            <a:rPr kumimoji="1" lang="ja-JP" altLang="en-US" sz="2000" b="1" dirty="0" smtClean="0"/>
            <a:t>出展企業</a:t>
          </a:r>
          <a:endParaRPr kumimoji="1" lang="en-US" altLang="ja-JP" sz="2000" b="1" dirty="0" smtClean="0"/>
        </a:p>
        <a:p>
          <a:r>
            <a:rPr kumimoji="1" lang="ja-JP" altLang="en-US" sz="2000" b="1" dirty="0" smtClean="0"/>
            <a:t>確保</a:t>
          </a:r>
          <a:r>
            <a:rPr kumimoji="1" lang="en-US" altLang="ja-JP" sz="2000" b="1" dirty="0" smtClean="0"/>
            <a:t>/</a:t>
          </a:r>
          <a:r>
            <a:rPr kumimoji="1" lang="ja-JP" altLang="en-US" sz="2000" b="1" dirty="0" smtClean="0"/>
            <a:t>対応</a:t>
          </a:r>
          <a:endParaRPr kumimoji="1" lang="ja-JP" altLang="en-US" sz="2000" b="1" dirty="0"/>
        </a:p>
      </dgm:t>
    </dgm:pt>
    <dgm:pt modelId="{184398F7-EE54-4D59-A7F8-C3A847778AC5}" type="parTrans" cxnId="{7F3E5E7A-FD23-421E-95CD-87F3C870CA8B}">
      <dgm:prSet/>
      <dgm:spPr/>
      <dgm:t>
        <a:bodyPr/>
        <a:lstStyle/>
        <a:p>
          <a:endParaRPr kumimoji="1" lang="ja-JP" altLang="en-US"/>
        </a:p>
      </dgm:t>
    </dgm:pt>
    <dgm:pt modelId="{1CEE991A-F3DF-4DE5-A6B7-7A7A337FD55F}" type="sibTrans" cxnId="{7F3E5E7A-FD23-421E-95CD-87F3C870CA8B}">
      <dgm:prSet/>
      <dgm:spPr/>
      <dgm:t>
        <a:bodyPr/>
        <a:lstStyle/>
        <a:p>
          <a:endParaRPr kumimoji="1" lang="ja-JP" altLang="en-US"/>
        </a:p>
      </dgm:t>
    </dgm:pt>
    <dgm:pt modelId="{D9E1AFF3-44C0-42EA-AD16-627A8C4CBF31}" type="pres">
      <dgm:prSet presAssocID="{95DED4FD-EE96-40E4-8251-08FD0EE803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C486F843-E1B1-4299-BF6B-10426F68E6BE}" type="pres">
      <dgm:prSet presAssocID="{7EA0BC8E-5BC5-4FFA-B7D6-B4D61DF1DD3F}" presName="hierRoot1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24E4FAD4-9E2F-49DC-9247-26AE201C65C7}" type="pres">
      <dgm:prSet presAssocID="{7EA0BC8E-5BC5-4FFA-B7D6-B4D61DF1DD3F}" presName="rootComposite1" presStyleCnt="0"/>
      <dgm:spPr/>
      <dgm:t>
        <a:bodyPr/>
        <a:lstStyle/>
        <a:p>
          <a:endParaRPr kumimoji="1" lang="ja-JP" altLang="en-US"/>
        </a:p>
      </dgm:t>
    </dgm:pt>
    <dgm:pt modelId="{5C7B1AD9-31E5-4DBD-BD47-38D41229F2AB}" type="pres">
      <dgm:prSet presAssocID="{7EA0BC8E-5BC5-4FFA-B7D6-B4D61DF1DD3F}" presName="rootText1" presStyleLbl="node0" presStyleIdx="0" presStyleCnt="1" custScaleX="200443" custScaleY="27224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D200C53-69CB-414F-A312-F96E57949946}" type="pres">
      <dgm:prSet presAssocID="{7EA0BC8E-5BC5-4FFA-B7D6-B4D61DF1DD3F}" presName="rootConnector1" presStyleLbl="node1" presStyleIdx="0" presStyleCnt="0"/>
      <dgm:spPr/>
      <dgm:t>
        <a:bodyPr/>
        <a:lstStyle/>
        <a:p>
          <a:endParaRPr kumimoji="1" lang="ja-JP" altLang="en-US"/>
        </a:p>
      </dgm:t>
    </dgm:pt>
    <dgm:pt modelId="{A14D8903-B717-403E-A895-575FF084F998}" type="pres">
      <dgm:prSet presAssocID="{7EA0BC8E-5BC5-4FFA-B7D6-B4D61DF1DD3F}" presName="hierChild2" presStyleCnt="0"/>
      <dgm:spPr/>
      <dgm:t>
        <a:bodyPr/>
        <a:lstStyle/>
        <a:p>
          <a:endParaRPr kumimoji="1" lang="ja-JP" altLang="en-US"/>
        </a:p>
      </dgm:t>
    </dgm:pt>
    <dgm:pt modelId="{A896A99E-9155-4E73-A5F0-B5253737B191}" type="pres">
      <dgm:prSet presAssocID="{E31D6D8B-6B35-48BC-B4A6-409034DA05D7}" presName="Name37" presStyleLbl="parChTrans1D2" presStyleIdx="0" presStyleCnt="5"/>
      <dgm:spPr/>
      <dgm:t>
        <a:bodyPr/>
        <a:lstStyle/>
        <a:p>
          <a:endParaRPr kumimoji="1" lang="ja-JP" altLang="en-US"/>
        </a:p>
      </dgm:t>
    </dgm:pt>
    <dgm:pt modelId="{BB85C1C8-42BF-4BE3-866D-A44876A892F5}" type="pres">
      <dgm:prSet presAssocID="{C5F20276-0C85-4575-A12D-6FB26B696EEB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5EEEB233-B272-4378-B4D5-A9BC9B6BA741}" type="pres">
      <dgm:prSet presAssocID="{C5F20276-0C85-4575-A12D-6FB26B696EEB}" presName="rootComposite" presStyleCnt="0"/>
      <dgm:spPr/>
      <dgm:t>
        <a:bodyPr/>
        <a:lstStyle/>
        <a:p>
          <a:endParaRPr kumimoji="1" lang="ja-JP" altLang="en-US"/>
        </a:p>
      </dgm:t>
    </dgm:pt>
    <dgm:pt modelId="{2A25ABA7-68FF-41CA-B7B0-559C92AECA4C}" type="pres">
      <dgm:prSet presAssocID="{C5F20276-0C85-4575-A12D-6FB26B696EEB}" presName="rootText" presStyleLbl="node2" presStyleIdx="0" presStyleCnt="5" custScaleY="290666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99DD720-0B54-4EDE-AE18-49FAA2FB7638}" type="pres">
      <dgm:prSet presAssocID="{C5F20276-0C85-4575-A12D-6FB26B696EEB}" presName="rootConnector" presStyleLbl="node2" presStyleIdx="0" presStyleCnt="5"/>
      <dgm:spPr/>
      <dgm:t>
        <a:bodyPr/>
        <a:lstStyle/>
        <a:p>
          <a:endParaRPr kumimoji="1" lang="ja-JP" altLang="en-US"/>
        </a:p>
      </dgm:t>
    </dgm:pt>
    <dgm:pt modelId="{38DA6C84-03AC-4061-84EA-3EB3AFDB53EC}" type="pres">
      <dgm:prSet presAssocID="{C5F20276-0C85-4575-A12D-6FB26B696EEB}" presName="hierChild4" presStyleCnt="0"/>
      <dgm:spPr/>
      <dgm:t>
        <a:bodyPr/>
        <a:lstStyle/>
        <a:p>
          <a:endParaRPr kumimoji="1" lang="ja-JP" altLang="en-US"/>
        </a:p>
      </dgm:t>
    </dgm:pt>
    <dgm:pt modelId="{F0ED28C2-9944-4117-8F37-208D2D5F240A}" type="pres">
      <dgm:prSet presAssocID="{C5F20276-0C85-4575-A12D-6FB26B696EEB}" presName="hierChild5" presStyleCnt="0"/>
      <dgm:spPr/>
      <dgm:t>
        <a:bodyPr/>
        <a:lstStyle/>
        <a:p>
          <a:endParaRPr kumimoji="1" lang="ja-JP" altLang="en-US"/>
        </a:p>
      </dgm:t>
    </dgm:pt>
    <dgm:pt modelId="{282716DC-91CD-4E27-9EC9-900403BA24EC}" type="pres">
      <dgm:prSet presAssocID="{184398F7-EE54-4D59-A7F8-C3A847778AC5}" presName="Name37" presStyleLbl="parChTrans1D2" presStyleIdx="1" presStyleCnt="5"/>
      <dgm:spPr/>
      <dgm:t>
        <a:bodyPr/>
        <a:lstStyle/>
        <a:p>
          <a:endParaRPr kumimoji="1" lang="ja-JP" altLang="en-US"/>
        </a:p>
      </dgm:t>
    </dgm:pt>
    <dgm:pt modelId="{4633AA85-B2A6-4767-ACAC-F6C785DFEA38}" type="pres">
      <dgm:prSet presAssocID="{3C839519-00F2-481D-B88B-20B39EBE7ADA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A8F5AA78-5C63-4751-979D-D90352BA7D48}" type="pres">
      <dgm:prSet presAssocID="{3C839519-00F2-481D-B88B-20B39EBE7ADA}" presName="rootComposite" presStyleCnt="0"/>
      <dgm:spPr/>
      <dgm:t>
        <a:bodyPr/>
        <a:lstStyle/>
        <a:p>
          <a:endParaRPr kumimoji="1" lang="ja-JP" altLang="en-US"/>
        </a:p>
      </dgm:t>
    </dgm:pt>
    <dgm:pt modelId="{34091D13-DCCA-4F3B-A869-DE59AE5B3488}" type="pres">
      <dgm:prSet presAssocID="{3C839519-00F2-481D-B88B-20B39EBE7ADA}" presName="rootText" presStyleLbl="node2" presStyleIdx="1" presStyleCnt="5" custScaleY="29066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0001A83-FF2A-4AC0-B3FB-B19301C07C92}" type="pres">
      <dgm:prSet presAssocID="{3C839519-00F2-481D-B88B-20B39EBE7ADA}" presName="rootConnector" presStyleLbl="node2" presStyleIdx="1" presStyleCnt="5"/>
      <dgm:spPr/>
      <dgm:t>
        <a:bodyPr/>
        <a:lstStyle/>
        <a:p>
          <a:endParaRPr kumimoji="1" lang="ja-JP" altLang="en-US"/>
        </a:p>
      </dgm:t>
    </dgm:pt>
    <dgm:pt modelId="{FACB3647-372A-4F16-8FC7-DE5BCF7824C6}" type="pres">
      <dgm:prSet presAssocID="{3C839519-00F2-481D-B88B-20B39EBE7ADA}" presName="hierChild4" presStyleCnt="0"/>
      <dgm:spPr/>
      <dgm:t>
        <a:bodyPr/>
        <a:lstStyle/>
        <a:p>
          <a:endParaRPr kumimoji="1" lang="ja-JP" altLang="en-US"/>
        </a:p>
      </dgm:t>
    </dgm:pt>
    <dgm:pt modelId="{A3E86FC5-F676-4BB0-BD50-85DA8345BCD1}" type="pres">
      <dgm:prSet presAssocID="{3C839519-00F2-481D-B88B-20B39EBE7ADA}" presName="hierChild5" presStyleCnt="0"/>
      <dgm:spPr/>
      <dgm:t>
        <a:bodyPr/>
        <a:lstStyle/>
        <a:p>
          <a:endParaRPr kumimoji="1" lang="ja-JP" altLang="en-US"/>
        </a:p>
      </dgm:t>
    </dgm:pt>
    <dgm:pt modelId="{87BEF097-AAD3-44E9-8F66-26E59A9A4A4C}" type="pres">
      <dgm:prSet presAssocID="{56B11AC1-AA94-4DB2-9CC0-8CE957047579}" presName="Name37" presStyleLbl="parChTrans1D2" presStyleIdx="2" presStyleCnt="5"/>
      <dgm:spPr/>
      <dgm:t>
        <a:bodyPr/>
        <a:lstStyle/>
        <a:p>
          <a:endParaRPr kumimoji="1" lang="ja-JP" altLang="en-US"/>
        </a:p>
      </dgm:t>
    </dgm:pt>
    <dgm:pt modelId="{9B84A64A-1971-4C96-9F27-DA701C33E736}" type="pres">
      <dgm:prSet presAssocID="{8295E1CA-9648-48C7-BD6A-7013439757F1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82F394D4-BB86-497C-8E97-AC4A67FAFAC2}" type="pres">
      <dgm:prSet presAssocID="{8295E1CA-9648-48C7-BD6A-7013439757F1}" presName="rootComposite" presStyleCnt="0"/>
      <dgm:spPr/>
      <dgm:t>
        <a:bodyPr/>
        <a:lstStyle/>
        <a:p>
          <a:endParaRPr kumimoji="1" lang="ja-JP" altLang="en-US"/>
        </a:p>
      </dgm:t>
    </dgm:pt>
    <dgm:pt modelId="{63A06934-D5F6-470F-ABFA-9B798779B804}" type="pres">
      <dgm:prSet presAssocID="{8295E1CA-9648-48C7-BD6A-7013439757F1}" presName="rootText" presStyleLbl="node2" presStyleIdx="2" presStyleCnt="5" custScaleY="29066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1B9959C-BBFC-4140-93C9-E2347426BFDC}" type="pres">
      <dgm:prSet presAssocID="{8295E1CA-9648-48C7-BD6A-7013439757F1}" presName="rootConnector" presStyleLbl="node2" presStyleIdx="2" presStyleCnt="5"/>
      <dgm:spPr/>
      <dgm:t>
        <a:bodyPr/>
        <a:lstStyle/>
        <a:p>
          <a:endParaRPr kumimoji="1" lang="ja-JP" altLang="en-US"/>
        </a:p>
      </dgm:t>
    </dgm:pt>
    <dgm:pt modelId="{5E3265B6-3718-47D1-946D-6628A3B498EE}" type="pres">
      <dgm:prSet presAssocID="{8295E1CA-9648-48C7-BD6A-7013439757F1}" presName="hierChild4" presStyleCnt="0"/>
      <dgm:spPr/>
      <dgm:t>
        <a:bodyPr/>
        <a:lstStyle/>
        <a:p>
          <a:endParaRPr kumimoji="1" lang="ja-JP" altLang="en-US"/>
        </a:p>
      </dgm:t>
    </dgm:pt>
    <dgm:pt modelId="{A35DE521-2207-4B79-B021-3D2F7EE976FE}" type="pres">
      <dgm:prSet presAssocID="{8295E1CA-9648-48C7-BD6A-7013439757F1}" presName="hierChild5" presStyleCnt="0"/>
      <dgm:spPr/>
      <dgm:t>
        <a:bodyPr/>
        <a:lstStyle/>
        <a:p>
          <a:endParaRPr kumimoji="1" lang="ja-JP" altLang="en-US"/>
        </a:p>
      </dgm:t>
    </dgm:pt>
    <dgm:pt modelId="{982AA27E-307B-4ED6-AB2C-C1DD4D7EB304}" type="pres">
      <dgm:prSet presAssocID="{EDA72185-C688-473E-9DC2-F909D303FF70}" presName="Name37" presStyleLbl="parChTrans1D2" presStyleIdx="3" presStyleCnt="5"/>
      <dgm:spPr/>
      <dgm:t>
        <a:bodyPr/>
        <a:lstStyle/>
        <a:p>
          <a:endParaRPr kumimoji="1" lang="ja-JP" altLang="en-US"/>
        </a:p>
      </dgm:t>
    </dgm:pt>
    <dgm:pt modelId="{ACF2A2B3-C373-469C-84C6-C42A2FCF9135}" type="pres">
      <dgm:prSet presAssocID="{B0C81ED7-A666-454A-B203-4DE807DB43C6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07AA53F9-7BBF-4D9F-9831-7B98A072389E}" type="pres">
      <dgm:prSet presAssocID="{B0C81ED7-A666-454A-B203-4DE807DB43C6}" presName="rootComposite" presStyleCnt="0"/>
      <dgm:spPr/>
      <dgm:t>
        <a:bodyPr/>
        <a:lstStyle/>
        <a:p>
          <a:endParaRPr kumimoji="1" lang="ja-JP" altLang="en-US"/>
        </a:p>
      </dgm:t>
    </dgm:pt>
    <dgm:pt modelId="{D3D679A5-4C9B-4B05-A774-C2398302A545}" type="pres">
      <dgm:prSet presAssocID="{B0C81ED7-A666-454A-B203-4DE807DB43C6}" presName="rootText" presStyleLbl="node2" presStyleIdx="3" presStyleCnt="5" custScaleY="29297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B50DA2FD-5DC4-498B-8A35-83544C5C7170}" type="pres">
      <dgm:prSet presAssocID="{B0C81ED7-A666-454A-B203-4DE807DB43C6}" presName="rootConnector" presStyleLbl="node2" presStyleIdx="3" presStyleCnt="5"/>
      <dgm:spPr/>
      <dgm:t>
        <a:bodyPr/>
        <a:lstStyle/>
        <a:p>
          <a:endParaRPr kumimoji="1" lang="ja-JP" altLang="en-US"/>
        </a:p>
      </dgm:t>
    </dgm:pt>
    <dgm:pt modelId="{CA0FC1FD-BC36-44B4-95D4-AC4CA8FA5AF5}" type="pres">
      <dgm:prSet presAssocID="{B0C81ED7-A666-454A-B203-4DE807DB43C6}" presName="hierChild4" presStyleCnt="0"/>
      <dgm:spPr/>
      <dgm:t>
        <a:bodyPr/>
        <a:lstStyle/>
        <a:p>
          <a:endParaRPr kumimoji="1" lang="ja-JP" altLang="en-US"/>
        </a:p>
      </dgm:t>
    </dgm:pt>
    <dgm:pt modelId="{1D39F14F-FE6D-4CCF-90E3-A82930949AB6}" type="pres">
      <dgm:prSet presAssocID="{B0C81ED7-A666-454A-B203-4DE807DB43C6}" presName="hierChild5" presStyleCnt="0"/>
      <dgm:spPr/>
      <dgm:t>
        <a:bodyPr/>
        <a:lstStyle/>
        <a:p>
          <a:endParaRPr kumimoji="1" lang="ja-JP" altLang="en-US"/>
        </a:p>
      </dgm:t>
    </dgm:pt>
    <dgm:pt modelId="{A8E04473-CA53-4B47-ABFC-1F2FBA716969}" type="pres">
      <dgm:prSet presAssocID="{264F6E13-FCAD-4AD1-9E2E-07C056626BF4}" presName="Name37" presStyleLbl="parChTrans1D2" presStyleIdx="4" presStyleCnt="5"/>
      <dgm:spPr/>
      <dgm:t>
        <a:bodyPr/>
        <a:lstStyle/>
        <a:p>
          <a:endParaRPr kumimoji="1" lang="ja-JP" altLang="en-US"/>
        </a:p>
      </dgm:t>
    </dgm:pt>
    <dgm:pt modelId="{6D540BDF-8D5F-404F-BB95-75B912AE0C89}" type="pres">
      <dgm:prSet presAssocID="{3FD45576-2FE5-4EFD-B2F6-AC89033C04B0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C9020C0C-3EBE-4A23-AEEE-DD9B6CDB8E07}" type="pres">
      <dgm:prSet presAssocID="{3FD45576-2FE5-4EFD-B2F6-AC89033C04B0}" presName="rootComposite" presStyleCnt="0"/>
      <dgm:spPr/>
      <dgm:t>
        <a:bodyPr/>
        <a:lstStyle/>
        <a:p>
          <a:endParaRPr kumimoji="1" lang="ja-JP" altLang="en-US"/>
        </a:p>
      </dgm:t>
    </dgm:pt>
    <dgm:pt modelId="{158D43F1-3EC0-46D2-BF8E-5FD5FF66A70B}" type="pres">
      <dgm:prSet presAssocID="{3FD45576-2FE5-4EFD-B2F6-AC89033C04B0}" presName="rootText" presStyleLbl="node2" presStyleIdx="4" presStyleCnt="5" custScaleY="290665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2CA1A823-A34E-4BA1-9129-ADCEC79DCC2B}" type="pres">
      <dgm:prSet presAssocID="{3FD45576-2FE5-4EFD-B2F6-AC89033C04B0}" presName="rootConnector" presStyleLbl="node2" presStyleIdx="4" presStyleCnt="5"/>
      <dgm:spPr/>
      <dgm:t>
        <a:bodyPr/>
        <a:lstStyle/>
        <a:p>
          <a:endParaRPr kumimoji="1" lang="ja-JP" altLang="en-US"/>
        </a:p>
      </dgm:t>
    </dgm:pt>
    <dgm:pt modelId="{32DA5249-BEA4-45FC-B629-271C2386A2AE}" type="pres">
      <dgm:prSet presAssocID="{3FD45576-2FE5-4EFD-B2F6-AC89033C04B0}" presName="hierChild4" presStyleCnt="0"/>
      <dgm:spPr/>
      <dgm:t>
        <a:bodyPr/>
        <a:lstStyle/>
        <a:p>
          <a:endParaRPr kumimoji="1" lang="ja-JP" altLang="en-US"/>
        </a:p>
      </dgm:t>
    </dgm:pt>
    <dgm:pt modelId="{CE7C7764-85F5-4FB8-814A-546A5FC25AE3}" type="pres">
      <dgm:prSet presAssocID="{3FD45576-2FE5-4EFD-B2F6-AC89033C04B0}" presName="hierChild5" presStyleCnt="0"/>
      <dgm:spPr/>
      <dgm:t>
        <a:bodyPr/>
        <a:lstStyle/>
        <a:p>
          <a:endParaRPr kumimoji="1" lang="ja-JP" altLang="en-US"/>
        </a:p>
      </dgm:t>
    </dgm:pt>
    <dgm:pt modelId="{F96F6DCB-8A57-41F5-A451-983D598FF877}" type="pres">
      <dgm:prSet presAssocID="{7EA0BC8E-5BC5-4FFA-B7D6-B4D61DF1DD3F}" presName="hierChild3" presStyleCnt="0"/>
      <dgm:spPr/>
      <dgm:t>
        <a:bodyPr/>
        <a:lstStyle/>
        <a:p>
          <a:endParaRPr kumimoji="1" lang="ja-JP" altLang="en-US"/>
        </a:p>
      </dgm:t>
    </dgm:pt>
  </dgm:ptLst>
  <dgm:cxnLst>
    <dgm:cxn modelId="{DE327E67-BC3D-4B6B-B06D-A899EA0DD7D5}" type="presOf" srcId="{EDA72185-C688-473E-9DC2-F909D303FF70}" destId="{982AA27E-307B-4ED6-AB2C-C1DD4D7EB304}" srcOrd="0" destOrd="0" presId="urn:microsoft.com/office/officeart/2005/8/layout/orgChart1"/>
    <dgm:cxn modelId="{28678C3D-BF5D-49E7-B962-D4190C052123}" type="presOf" srcId="{B0C81ED7-A666-454A-B203-4DE807DB43C6}" destId="{D3D679A5-4C9B-4B05-A774-C2398302A545}" srcOrd="0" destOrd="0" presId="urn:microsoft.com/office/officeart/2005/8/layout/orgChart1"/>
    <dgm:cxn modelId="{C9D54191-1018-4B02-9F63-7F6C574E20D6}" type="presOf" srcId="{C5F20276-0C85-4575-A12D-6FB26B696EEB}" destId="{099DD720-0B54-4EDE-AE18-49FAA2FB7638}" srcOrd="1" destOrd="0" presId="urn:microsoft.com/office/officeart/2005/8/layout/orgChart1"/>
    <dgm:cxn modelId="{FE165036-DBE7-4E1A-934D-1E7848D700EE}" srcId="{7EA0BC8E-5BC5-4FFA-B7D6-B4D61DF1DD3F}" destId="{C5F20276-0C85-4575-A12D-6FB26B696EEB}" srcOrd="0" destOrd="0" parTransId="{E31D6D8B-6B35-48BC-B4A6-409034DA05D7}" sibTransId="{4D232401-7286-4C7B-99C7-E4DF8C3463B4}"/>
    <dgm:cxn modelId="{01E7D694-4F2A-4B3D-854E-EB45336430EA}" srcId="{7EA0BC8E-5BC5-4FFA-B7D6-B4D61DF1DD3F}" destId="{B0C81ED7-A666-454A-B203-4DE807DB43C6}" srcOrd="3" destOrd="0" parTransId="{EDA72185-C688-473E-9DC2-F909D303FF70}" sibTransId="{EB1E57D9-60A8-4DEC-9F97-714E43A3EFE6}"/>
    <dgm:cxn modelId="{E8B8FA77-2936-4E14-82AD-418C55A71AB6}" type="presOf" srcId="{264F6E13-FCAD-4AD1-9E2E-07C056626BF4}" destId="{A8E04473-CA53-4B47-ABFC-1F2FBA716969}" srcOrd="0" destOrd="0" presId="urn:microsoft.com/office/officeart/2005/8/layout/orgChart1"/>
    <dgm:cxn modelId="{DE3A2D06-5892-4675-8AFF-BA7429A804C7}" type="presOf" srcId="{B0C81ED7-A666-454A-B203-4DE807DB43C6}" destId="{B50DA2FD-5DC4-498B-8A35-83544C5C7170}" srcOrd="1" destOrd="0" presId="urn:microsoft.com/office/officeart/2005/8/layout/orgChart1"/>
    <dgm:cxn modelId="{D6F6740C-D6FD-4C84-AA19-4D1CE4D48608}" srcId="{7EA0BC8E-5BC5-4FFA-B7D6-B4D61DF1DD3F}" destId="{8295E1CA-9648-48C7-BD6A-7013439757F1}" srcOrd="2" destOrd="0" parTransId="{56B11AC1-AA94-4DB2-9CC0-8CE957047579}" sibTransId="{22F333A6-B99C-497F-B725-E6E3CC886493}"/>
    <dgm:cxn modelId="{6E4F22F1-5C1D-4E9D-9397-8135466E3E9A}" type="presOf" srcId="{3FD45576-2FE5-4EFD-B2F6-AC89033C04B0}" destId="{2CA1A823-A34E-4BA1-9129-ADCEC79DCC2B}" srcOrd="1" destOrd="0" presId="urn:microsoft.com/office/officeart/2005/8/layout/orgChart1"/>
    <dgm:cxn modelId="{5DE66753-8BF5-47F6-9654-6EE29F3D53DC}" type="presOf" srcId="{95DED4FD-EE96-40E4-8251-08FD0EE80369}" destId="{D9E1AFF3-44C0-42EA-AD16-627A8C4CBF31}" srcOrd="0" destOrd="0" presId="urn:microsoft.com/office/officeart/2005/8/layout/orgChart1"/>
    <dgm:cxn modelId="{2A2C1DEE-DD0A-4FCA-B451-B36653317B07}" srcId="{95DED4FD-EE96-40E4-8251-08FD0EE80369}" destId="{7EA0BC8E-5BC5-4FFA-B7D6-B4D61DF1DD3F}" srcOrd="0" destOrd="0" parTransId="{3B43AEAA-2513-4C30-A358-670701C6ACC3}" sibTransId="{D3A75130-7902-40D6-85DC-2AC7D2A106B6}"/>
    <dgm:cxn modelId="{A7ABC081-9B77-43F9-B558-5EA31C3EFCBA}" type="presOf" srcId="{3FD45576-2FE5-4EFD-B2F6-AC89033C04B0}" destId="{158D43F1-3EC0-46D2-BF8E-5FD5FF66A70B}" srcOrd="0" destOrd="0" presId="urn:microsoft.com/office/officeart/2005/8/layout/orgChart1"/>
    <dgm:cxn modelId="{7F3E5E7A-FD23-421E-95CD-87F3C870CA8B}" srcId="{7EA0BC8E-5BC5-4FFA-B7D6-B4D61DF1DD3F}" destId="{3C839519-00F2-481D-B88B-20B39EBE7ADA}" srcOrd="1" destOrd="0" parTransId="{184398F7-EE54-4D59-A7F8-C3A847778AC5}" sibTransId="{1CEE991A-F3DF-4DE5-A6B7-7A7A337FD55F}"/>
    <dgm:cxn modelId="{4EEF464D-99D1-4F97-9CD3-B0BDD2EE8DA5}" type="presOf" srcId="{56B11AC1-AA94-4DB2-9CC0-8CE957047579}" destId="{87BEF097-AAD3-44E9-8F66-26E59A9A4A4C}" srcOrd="0" destOrd="0" presId="urn:microsoft.com/office/officeart/2005/8/layout/orgChart1"/>
    <dgm:cxn modelId="{657CAE92-B4F7-4CEC-8365-50929CF7C89F}" type="presOf" srcId="{3C839519-00F2-481D-B88B-20B39EBE7ADA}" destId="{40001A83-FF2A-4AC0-B3FB-B19301C07C92}" srcOrd="1" destOrd="0" presId="urn:microsoft.com/office/officeart/2005/8/layout/orgChart1"/>
    <dgm:cxn modelId="{499900E4-50A1-48C1-BF0E-7ABADFEB76F3}" type="presOf" srcId="{C5F20276-0C85-4575-A12D-6FB26B696EEB}" destId="{2A25ABA7-68FF-41CA-B7B0-559C92AECA4C}" srcOrd="0" destOrd="0" presId="urn:microsoft.com/office/officeart/2005/8/layout/orgChart1"/>
    <dgm:cxn modelId="{D2AD5415-9611-4009-A1B8-16B44DB74555}" type="presOf" srcId="{8295E1CA-9648-48C7-BD6A-7013439757F1}" destId="{61B9959C-BBFC-4140-93C9-E2347426BFDC}" srcOrd="1" destOrd="0" presId="urn:microsoft.com/office/officeart/2005/8/layout/orgChart1"/>
    <dgm:cxn modelId="{D9BFB1E3-7A3D-492B-945B-D1930291D027}" type="presOf" srcId="{7EA0BC8E-5BC5-4FFA-B7D6-B4D61DF1DD3F}" destId="{5C7B1AD9-31E5-4DBD-BD47-38D41229F2AB}" srcOrd="0" destOrd="0" presId="urn:microsoft.com/office/officeart/2005/8/layout/orgChart1"/>
    <dgm:cxn modelId="{CC585CCF-53CC-4E72-8C3D-342ED8C3CC68}" type="presOf" srcId="{E31D6D8B-6B35-48BC-B4A6-409034DA05D7}" destId="{A896A99E-9155-4E73-A5F0-B5253737B191}" srcOrd="0" destOrd="0" presId="urn:microsoft.com/office/officeart/2005/8/layout/orgChart1"/>
    <dgm:cxn modelId="{7CAAF061-521F-428E-BD73-E1D5D7A3533C}" type="presOf" srcId="{7EA0BC8E-5BC5-4FFA-B7D6-B4D61DF1DD3F}" destId="{5D200C53-69CB-414F-A312-F96E57949946}" srcOrd="1" destOrd="0" presId="urn:microsoft.com/office/officeart/2005/8/layout/orgChart1"/>
    <dgm:cxn modelId="{26EEC7FB-8366-49A3-AC41-F4E92FA08C6D}" srcId="{7EA0BC8E-5BC5-4FFA-B7D6-B4D61DF1DD3F}" destId="{3FD45576-2FE5-4EFD-B2F6-AC89033C04B0}" srcOrd="4" destOrd="0" parTransId="{264F6E13-FCAD-4AD1-9E2E-07C056626BF4}" sibTransId="{973344E0-D72B-4A12-9271-67478CEBD2E8}"/>
    <dgm:cxn modelId="{E30F3B03-5562-4A06-B659-338FF7768662}" type="presOf" srcId="{184398F7-EE54-4D59-A7F8-C3A847778AC5}" destId="{282716DC-91CD-4E27-9EC9-900403BA24EC}" srcOrd="0" destOrd="0" presId="urn:microsoft.com/office/officeart/2005/8/layout/orgChart1"/>
    <dgm:cxn modelId="{8B806775-3661-4BA5-8D4C-61532AF4A9B9}" type="presOf" srcId="{8295E1CA-9648-48C7-BD6A-7013439757F1}" destId="{63A06934-D5F6-470F-ABFA-9B798779B804}" srcOrd="0" destOrd="0" presId="urn:microsoft.com/office/officeart/2005/8/layout/orgChart1"/>
    <dgm:cxn modelId="{AC0ADC02-64C2-4277-BB73-37BD04954B20}" type="presOf" srcId="{3C839519-00F2-481D-B88B-20B39EBE7ADA}" destId="{34091D13-DCCA-4F3B-A869-DE59AE5B3488}" srcOrd="0" destOrd="0" presId="urn:microsoft.com/office/officeart/2005/8/layout/orgChart1"/>
    <dgm:cxn modelId="{E75CBFE1-93BF-4054-A964-38E831548AC1}" type="presParOf" srcId="{D9E1AFF3-44C0-42EA-AD16-627A8C4CBF31}" destId="{C486F843-E1B1-4299-BF6B-10426F68E6BE}" srcOrd="0" destOrd="0" presId="urn:microsoft.com/office/officeart/2005/8/layout/orgChart1"/>
    <dgm:cxn modelId="{116C1F9D-BCD5-4990-873C-597544548A87}" type="presParOf" srcId="{C486F843-E1B1-4299-BF6B-10426F68E6BE}" destId="{24E4FAD4-9E2F-49DC-9247-26AE201C65C7}" srcOrd="0" destOrd="0" presId="urn:microsoft.com/office/officeart/2005/8/layout/orgChart1"/>
    <dgm:cxn modelId="{680738D4-8405-4660-B412-96DCBE9B3234}" type="presParOf" srcId="{24E4FAD4-9E2F-49DC-9247-26AE201C65C7}" destId="{5C7B1AD9-31E5-4DBD-BD47-38D41229F2AB}" srcOrd="0" destOrd="0" presId="urn:microsoft.com/office/officeart/2005/8/layout/orgChart1"/>
    <dgm:cxn modelId="{96CF9C35-F96F-45D8-8201-DF96CD0B7BF2}" type="presParOf" srcId="{24E4FAD4-9E2F-49DC-9247-26AE201C65C7}" destId="{5D200C53-69CB-414F-A312-F96E57949946}" srcOrd="1" destOrd="0" presId="urn:microsoft.com/office/officeart/2005/8/layout/orgChart1"/>
    <dgm:cxn modelId="{DAF95B07-D71A-4328-B6F9-6F943C694040}" type="presParOf" srcId="{C486F843-E1B1-4299-BF6B-10426F68E6BE}" destId="{A14D8903-B717-403E-A895-575FF084F998}" srcOrd="1" destOrd="0" presId="urn:microsoft.com/office/officeart/2005/8/layout/orgChart1"/>
    <dgm:cxn modelId="{837369EE-8B90-4708-B7EA-F98B69265086}" type="presParOf" srcId="{A14D8903-B717-403E-A895-575FF084F998}" destId="{A896A99E-9155-4E73-A5F0-B5253737B191}" srcOrd="0" destOrd="0" presId="urn:microsoft.com/office/officeart/2005/8/layout/orgChart1"/>
    <dgm:cxn modelId="{C86F3356-6A45-48B4-BAAD-F41845E6A5F5}" type="presParOf" srcId="{A14D8903-B717-403E-A895-575FF084F998}" destId="{BB85C1C8-42BF-4BE3-866D-A44876A892F5}" srcOrd="1" destOrd="0" presId="urn:microsoft.com/office/officeart/2005/8/layout/orgChart1"/>
    <dgm:cxn modelId="{D6813598-482D-4AB5-9CB0-8DD48A73FF1B}" type="presParOf" srcId="{BB85C1C8-42BF-4BE3-866D-A44876A892F5}" destId="{5EEEB233-B272-4378-B4D5-A9BC9B6BA741}" srcOrd="0" destOrd="0" presId="urn:microsoft.com/office/officeart/2005/8/layout/orgChart1"/>
    <dgm:cxn modelId="{B23B8433-8153-4E4A-B53B-21B73C1DAB53}" type="presParOf" srcId="{5EEEB233-B272-4378-B4D5-A9BC9B6BA741}" destId="{2A25ABA7-68FF-41CA-B7B0-559C92AECA4C}" srcOrd="0" destOrd="0" presId="urn:microsoft.com/office/officeart/2005/8/layout/orgChart1"/>
    <dgm:cxn modelId="{F03095B7-3C30-448C-BA76-3637BD3E13C7}" type="presParOf" srcId="{5EEEB233-B272-4378-B4D5-A9BC9B6BA741}" destId="{099DD720-0B54-4EDE-AE18-49FAA2FB7638}" srcOrd="1" destOrd="0" presId="urn:microsoft.com/office/officeart/2005/8/layout/orgChart1"/>
    <dgm:cxn modelId="{66807E89-882A-4FA0-A5F2-1CB2F458D2B6}" type="presParOf" srcId="{BB85C1C8-42BF-4BE3-866D-A44876A892F5}" destId="{38DA6C84-03AC-4061-84EA-3EB3AFDB53EC}" srcOrd="1" destOrd="0" presId="urn:microsoft.com/office/officeart/2005/8/layout/orgChart1"/>
    <dgm:cxn modelId="{F090F348-811A-48BA-8D3E-07B24BC13DDC}" type="presParOf" srcId="{BB85C1C8-42BF-4BE3-866D-A44876A892F5}" destId="{F0ED28C2-9944-4117-8F37-208D2D5F240A}" srcOrd="2" destOrd="0" presId="urn:microsoft.com/office/officeart/2005/8/layout/orgChart1"/>
    <dgm:cxn modelId="{908F0BAA-4E9A-4B7A-AC49-B2B50BF44D0D}" type="presParOf" srcId="{A14D8903-B717-403E-A895-575FF084F998}" destId="{282716DC-91CD-4E27-9EC9-900403BA24EC}" srcOrd="2" destOrd="0" presId="urn:microsoft.com/office/officeart/2005/8/layout/orgChart1"/>
    <dgm:cxn modelId="{A7127CF6-9950-4006-8B0D-A50C56829649}" type="presParOf" srcId="{A14D8903-B717-403E-A895-575FF084F998}" destId="{4633AA85-B2A6-4767-ACAC-F6C785DFEA38}" srcOrd="3" destOrd="0" presId="urn:microsoft.com/office/officeart/2005/8/layout/orgChart1"/>
    <dgm:cxn modelId="{6A68C7DC-CC30-4E58-A182-1F84E6E45D31}" type="presParOf" srcId="{4633AA85-B2A6-4767-ACAC-F6C785DFEA38}" destId="{A8F5AA78-5C63-4751-979D-D90352BA7D48}" srcOrd="0" destOrd="0" presId="urn:microsoft.com/office/officeart/2005/8/layout/orgChart1"/>
    <dgm:cxn modelId="{1C1A4122-4E6B-4301-878F-2F95DD4B65D8}" type="presParOf" srcId="{A8F5AA78-5C63-4751-979D-D90352BA7D48}" destId="{34091D13-DCCA-4F3B-A869-DE59AE5B3488}" srcOrd="0" destOrd="0" presId="urn:microsoft.com/office/officeart/2005/8/layout/orgChart1"/>
    <dgm:cxn modelId="{B391CE48-1DE0-4751-81BC-1C5EC692D1E7}" type="presParOf" srcId="{A8F5AA78-5C63-4751-979D-D90352BA7D48}" destId="{40001A83-FF2A-4AC0-B3FB-B19301C07C92}" srcOrd="1" destOrd="0" presId="urn:microsoft.com/office/officeart/2005/8/layout/orgChart1"/>
    <dgm:cxn modelId="{2520E1D5-F9CF-405D-AF3D-87D52256B87E}" type="presParOf" srcId="{4633AA85-B2A6-4767-ACAC-F6C785DFEA38}" destId="{FACB3647-372A-4F16-8FC7-DE5BCF7824C6}" srcOrd="1" destOrd="0" presId="urn:microsoft.com/office/officeart/2005/8/layout/orgChart1"/>
    <dgm:cxn modelId="{7D65F043-931D-4AC2-A7CB-AA9C73F15AD8}" type="presParOf" srcId="{4633AA85-B2A6-4767-ACAC-F6C785DFEA38}" destId="{A3E86FC5-F676-4BB0-BD50-85DA8345BCD1}" srcOrd="2" destOrd="0" presId="urn:microsoft.com/office/officeart/2005/8/layout/orgChart1"/>
    <dgm:cxn modelId="{B67DC0BC-9C58-4C76-A181-9E1E8BA11E4B}" type="presParOf" srcId="{A14D8903-B717-403E-A895-575FF084F998}" destId="{87BEF097-AAD3-44E9-8F66-26E59A9A4A4C}" srcOrd="4" destOrd="0" presId="urn:microsoft.com/office/officeart/2005/8/layout/orgChart1"/>
    <dgm:cxn modelId="{05D29A5E-442E-4F9F-86A4-DFE29FB45E04}" type="presParOf" srcId="{A14D8903-B717-403E-A895-575FF084F998}" destId="{9B84A64A-1971-4C96-9F27-DA701C33E736}" srcOrd="5" destOrd="0" presId="urn:microsoft.com/office/officeart/2005/8/layout/orgChart1"/>
    <dgm:cxn modelId="{21756800-E4A7-4908-87C0-9EF1FCB760BA}" type="presParOf" srcId="{9B84A64A-1971-4C96-9F27-DA701C33E736}" destId="{82F394D4-BB86-497C-8E97-AC4A67FAFAC2}" srcOrd="0" destOrd="0" presId="urn:microsoft.com/office/officeart/2005/8/layout/orgChart1"/>
    <dgm:cxn modelId="{D55C434F-46A4-4B25-8C8E-B1D7D6555FE6}" type="presParOf" srcId="{82F394D4-BB86-497C-8E97-AC4A67FAFAC2}" destId="{63A06934-D5F6-470F-ABFA-9B798779B804}" srcOrd="0" destOrd="0" presId="urn:microsoft.com/office/officeart/2005/8/layout/orgChart1"/>
    <dgm:cxn modelId="{E5857DB7-CE9C-40B6-B548-EF38F8A58009}" type="presParOf" srcId="{82F394D4-BB86-497C-8E97-AC4A67FAFAC2}" destId="{61B9959C-BBFC-4140-93C9-E2347426BFDC}" srcOrd="1" destOrd="0" presId="urn:microsoft.com/office/officeart/2005/8/layout/orgChart1"/>
    <dgm:cxn modelId="{65642EF2-FB46-42EB-8547-F44E6713F621}" type="presParOf" srcId="{9B84A64A-1971-4C96-9F27-DA701C33E736}" destId="{5E3265B6-3718-47D1-946D-6628A3B498EE}" srcOrd="1" destOrd="0" presId="urn:microsoft.com/office/officeart/2005/8/layout/orgChart1"/>
    <dgm:cxn modelId="{61FAA543-360E-41B7-B4A3-C494D520B9F8}" type="presParOf" srcId="{9B84A64A-1971-4C96-9F27-DA701C33E736}" destId="{A35DE521-2207-4B79-B021-3D2F7EE976FE}" srcOrd="2" destOrd="0" presId="urn:microsoft.com/office/officeart/2005/8/layout/orgChart1"/>
    <dgm:cxn modelId="{B1E174C8-81FE-47EA-938F-8B0F4690060F}" type="presParOf" srcId="{A14D8903-B717-403E-A895-575FF084F998}" destId="{982AA27E-307B-4ED6-AB2C-C1DD4D7EB304}" srcOrd="6" destOrd="0" presId="urn:microsoft.com/office/officeart/2005/8/layout/orgChart1"/>
    <dgm:cxn modelId="{0945DC41-E2A5-41ED-B401-14BD2EC9413D}" type="presParOf" srcId="{A14D8903-B717-403E-A895-575FF084F998}" destId="{ACF2A2B3-C373-469C-84C6-C42A2FCF9135}" srcOrd="7" destOrd="0" presId="urn:microsoft.com/office/officeart/2005/8/layout/orgChart1"/>
    <dgm:cxn modelId="{A12CD14A-7B1C-46D3-BB3D-9B41D7882B1B}" type="presParOf" srcId="{ACF2A2B3-C373-469C-84C6-C42A2FCF9135}" destId="{07AA53F9-7BBF-4D9F-9831-7B98A072389E}" srcOrd="0" destOrd="0" presId="urn:microsoft.com/office/officeart/2005/8/layout/orgChart1"/>
    <dgm:cxn modelId="{8C657820-20B5-4037-A669-36F339C7FD38}" type="presParOf" srcId="{07AA53F9-7BBF-4D9F-9831-7B98A072389E}" destId="{D3D679A5-4C9B-4B05-A774-C2398302A545}" srcOrd="0" destOrd="0" presId="urn:microsoft.com/office/officeart/2005/8/layout/orgChart1"/>
    <dgm:cxn modelId="{21AAF8DB-280D-4FBA-B05A-8994B6B50D64}" type="presParOf" srcId="{07AA53F9-7BBF-4D9F-9831-7B98A072389E}" destId="{B50DA2FD-5DC4-498B-8A35-83544C5C7170}" srcOrd="1" destOrd="0" presId="urn:microsoft.com/office/officeart/2005/8/layout/orgChart1"/>
    <dgm:cxn modelId="{EF183FAE-E15E-4DCA-A751-D7CF7AE2106D}" type="presParOf" srcId="{ACF2A2B3-C373-469C-84C6-C42A2FCF9135}" destId="{CA0FC1FD-BC36-44B4-95D4-AC4CA8FA5AF5}" srcOrd="1" destOrd="0" presId="urn:microsoft.com/office/officeart/2005/8/layout/orgChart1"/>
    <dgm:cxn modelId="{CD1E9A94-BA47-4ED8-8D7E-C8748C391D51}" type="presParOf" srcId="{ACF2A2B3-C373-469C-84C6-C42A2FCF9135}" destId="{1D39F14F-FE6D-4CCF-90E3-A82930949AB6}" srcOrd="2" destOrd="0" presId="urn:microsoft.com/office/officeart/2005/8/layout/orgChart1"/>
    <dgm:cxn modelId="{4C0B8A37-123D-48F8-9042-07A75FD68D52}" type="presParOf" srcId="{A14D8903-B717-403E-A895-575FF084F998}" destId="{A8E04473-CA53-4B47-ABFC-1F2FBA716969}" srcOrd="8" destOrd="0" presId="urn:microsoft.com/office/officeart/2005/8/layout/orgChart1"/>
    <dgm:cxn modelId="{BDC276A4-72C4-408C-AAAE-29A07AE481B6}" type="presParOf" srcId="{A14D8903-B717-403E-A895-575FF084F998}" destId="{6D540BDF-8D5F-404F-BB95-75B912AE0C89}" srcOrd="9" destOrd="0" presId="urn:microsoft.com/office/officeart/2005/8/layout/orgChart1"/>
    <dgm:cxn modelId="{ABA5F74E-50A4-461E-831C-F87DAE281A4D}" type="presParOf" srcId="{6D540BDF-8D5F-404F-BB95-75B912AE0C89}" destId="{C9020C0C-3EBE-4A23-AEEE-DD9B6CDB8E07}" srcOrd="0" destOrd="0" presId="urn:microsoft.com/office/officeart/2005/8/layout/orgChart1"/>
    <dgm:cxn modelId="{7277BB40-DB5B-4079-B306-CAC7AD7A0E5C}" type="presParOf" srcId="{C9020C0C-3EBE-4A23-AEEE-DD9B6CDB8E07}" destId="{158D43F1-3EC0-46D2-BF8E-5FD5FF66A70B}" srcOrd="0" destOrd="0" presId="urn:microsoft.com/office/officeart/2005/8/layout/orgChart1"/>
    <dgm:cxn modelId="{E3D3001B-B529-4610-B481-97E8F9492D03}" type="presParOf" srcId="{C9020C0C-3EBE-4A23-AEEE-DD9B6CDB8E07}" destId="{2CA1A823-A34E-4BA1-9129-ADCEC79DCC2B}" srcOrd="1" destOrd="0" presId="urn:microsoft.com/office/officeart/2005/8/layout/orgChart1"/>
    <dgm:cxn modelId="{0E328B7D-A755-4BFB-89A3-49D91735A881}" type="presParOf" srcId="{6D540BDF-8D5F-404F-BB95-75B912AE0C89}" destId="{32DA5249-BEA4-45FC-B629-271C2386A2AE}" srcOrd="1" destOrd="0" presId="urn:microsoft.com/office/officeart/2005/8/layout/orgChart1"/>
    <dgm:cxn modelId="{269EF7BF-405C-4B1D-97C3-B85C1D709DF4}" type="presParOf" srcId="{6D540BDF-8D5F-404F-BB95-75B912AE0C89}" destId="{CE7C7764-85F5-4FB8-814A-546A5FC25AE3}" srcOrd="2" destOrd="0" presId="urn:microsoft.com/office/officeart/2005/8/layout/orgChart1"/>
    <dgm:cxn modelId="{BC209717-1949-4625-BE51-CEAA1F195367}" type="presParOf" srcId="{C486F843-E1B1-4299-BF6B-10426F68E6BE}" destId="{F96F6DCB-8A57-41F5-A451-983D598FF8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04473-CA53-4B47-ABFC-1F2FBA716969}">
      <dsp:nvSpPr>
        <dsp:cNvPr id="0" name=""/>
        <dsp:cNvSpPr/>
      </dsp:nvSpPr>
      <dsp:spPr>
        <a:xfrm>
          <a:off x="4572000" y="3183469"/>
          <a:ext cx="3788475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3788475" y="164376"/>
              </a:lnTo>
              <a:lnTo>
                <a:pt x="3788475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AA27E-307B-4ED6-AB2C-C1DD4D7EB304}">
      <dsp:nvSpPr>
        <dsp:cNvPr id="0" name=""/>
        <dsp:cNvSpPr/>
      </dsp:nvSpPr>
      <dsp:spPr>
        <a:xfrm>
          <a:off x="4572000" y="3183469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1894237" y="164376"/>
              </a:lnTo>
              <a:lnTo>
                <a:pt x="1894237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BEF097-AAD3-44E9-8F66-26E59A9A4A4C}">
      <dsp:nvSpPr>
        <dsp:cNvPr id="0" name=""/>
        <dsp:cNvSpPr/>
      </dsp:nvSpPr>
      <dsp:spPr>
        <a:xfrm>
          <a:off x="4526280" y="3183469"/>
          <a:ext cx="91440" cy="3287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716DC-91CD-4E27-9EC9-900403BA24EC}">
      <dsp:nvSpPr>
        <dsp:cNvPr id="0" name=""/>
        <dsp:cNvSpPr/>
      </dsp:nvSpPr>
      <dsp:spPr>
        <a:xfrm>
          <a:off x="2677762" y="3183469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1894237" y="0"/>
              </a:moveTo>
              <a:lnTo>
                <a:pt x="1894237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96A99E-9155-4E73-A5F0-B5253737B191}">
      <dsp:nvSpPr>
        <dsp:cNvPr id="0" name=""/>
        <dsp:cNvSpPr/>
      </dsp:nvSpPr>
      <dsp:spPr>
        <a:xfrm>
          <a:off x="783524" y="3183469"/>
          <a:ext cx="3788475" cy="328752"/>
        </a:xfrm>
        <a:custGeom>
          <a:avLst/>
          <a:gdLst/>
          <a:ahLst/>
          <a:cxnLst/>
          <a:rect l="0" t="0" r="0" b="0"/>
          <a:pathLst>
            <a:path>
              <a:moveTo>
                <a:pt x="3788475" y="0"/>
              </a:moveTo>
              <a:lnTo>
                <a:pt x="3788475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B1AD9-31E5-4DBD-BD47-38D41229F2AB}">
      <dsp:nvSpPr>
        <dsp:cNvPr id="0" name=""/>
        <dsp:cNvSpPr/>
      </dsp:nvSpPr>
      <dsp:spPr>
        <a:xfrm>
          <a:off x="3003046" y="1052522"/>
          <a:ext cx="3137906" cy="2130947"/>
        </a:xfrm>
        <a:prstGeom prst="rect">
          <a:avLst/>
        </a:prstGeom>
        <a:solidFill>
          <a:schemeClr val="accent6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b="1" kern="1200" dirty="0" smtClean="0"/>
            <a:t>全体総括</a:t>
          </a:r>
          <a:endParaRPr kumimoji="1" lang="ja-JP" altLang="en-US" sz="4000" b="1" kern="1200" dirty="0"/>
        </a:p>
      </dsp:txBody>
      <dsp:txXfrm>
        <a:off x="3003046" y="1052522"/>
        <a:ext cx="3137906" cy="2130947"/>
      </dsp:txXfrm>
    </dsp:sp>
    <dsp:sp modelId="{2A25ABA7-68FF-41CA-B7B0-559C92AECA4C}">
      <dsp:nvSpPr>
        <dsp:cNvPr id="0" name=""/>
        <dsp:cNvSpPr/>
      </dsp:nvSpPr>
      <dsp:spPr>
        <a:xfrm>
          <a:off x="781" y="3512221"/>
          <a:ext cx="1565485" cy="2275167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○○</a:t>
          </a:r>
          <a:endParaRPr kumimoji="1" lang="en-US" altLang="ja-JP" sz="2000" b="1" kern="1200" dirty="0" smtClean="0"/>
        </a:p>
      </dsp:txBody>
      <dsp:txXfrm>
        <a:off x="781" y="3512221"/>
        <a:ext cx="1565485" cy="2275167"/>
      </dsp:txXfrm>
    </dsp:sp>
    <dsp:sp modelId="{34091D13-DCCA-4F3B-A869-DE59AE5B3488}">
      <dsp:nvSpPr>
        <dsp:cNvPr id="0" name=""/>
        <dsp:cNvSpPr/>
      </dsp:nvSpPr>
      <dsp:spPr>
        <a:xfrm>
          <a:off x="1895019" y="3512221"/>
          <a:ext cx="1565485" cy="2275175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○○</a:t>
          </a:r>
          <a:endParaRPr kumimoji="1" lang="en-US" altLang="ja-JP" sz="2000" b="1" kern="1200" dirty="0" smtClean="0"/>
        </a:p>
      </dsp:txBody>
      <dsp:txXfrm>
        <a:off x="1895019" y="3512221"/>
        <a:ext cx="1565485" cy="2275175"/>
      </dsp:txXfrm>
    </dsp:sp>
    <dsp:sp modelId="{63A06934-D5F6-470F-ABFA-9B798779B804}">
      <dsp:nvSpPr>
        <dsp:cNvPr id="0" name=""/>
        <dsp:cNvSpPr/>
      </dsp:nvSpPr>
      <dsp:spPr>
        <a:xfrm>
          <a:off x="3789257" y="3512221"/>
          <a:ext cx="1565485" cy="2275175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○○</a:t>
          </a:r>
          <a:endParaRPr kumimoji="1" lang="ja-JP" altLang="en-US" sz="2000" b="1" kern="1200" dirty="0"/>
        </a:p>
      </dsp:txBody>
      <dsp:txXfrm>
        <a:off x="3789257" y="3512221"/>
        <a:ext cx="1565485" cy="2275175"/>
      </dsp:txXfrm>
    </dsp:sp>
    <dsp:sp modelId="{D3D679A5-4C9B-4B05-A774-C2398302A545}">
      <dsp:nvSpPr>
        <dsp:cNvPr id="0" name=""/>
        <dsp:cNvSpPr/>
      </dsp:nvSpPr>
      <dsp:spPr>
        <a:xfrm>
          <a:off x="5683494" y="3512221"/>
          <a:ext cx="1565485" cy="2293256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○○</a:t>
          </a:r>
          <a:endParaRPr kumimoji="1" lang="ja-JP" altLang="en-US" sz="2000" b="1" kern="1200" dirty="0"/>
        </a:p>
      </dsp:txBody>
      <dsp:txXfrm>
        <a:off x="5683494" y="3512221"/>
        <a:ext cx="1565485" cy="2293256"/>
      </dsp:txXfrm>
    </dsp:sp>
    <dsp:sp modelId="{158D43F1-3EC0-46D2-BF8E-5FD5FF66A70B}">
      <dsp:nvSpPr>
        <dsp:cNvPr id="0" name=""/>
        <dsp:cNvSpPr/>
      </dsp:nvSpPr>
      <dsp:spPr>
        <a:xfrm>
          <a:off x="7577732" y="3512221"/>
          <a:ext cx="1565485" cy="2275159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○○</a:t>
          </a:r>
          <a:endParaRPr kumimoji="1" lang="ja-JP" altLang="en-US" sz="2000" b="1" kern="1200" dirty="0"/>
        </a:p>
      </dsp:txBody>
      <dsp:txXfrm>
        <a:off x="7577732" y="3512221"/>
        <a:ext cx="1565485" cy="2275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04473-CA53-4B47-ABFC-1F2FBA716969}">
      <dsp:nvSpPr>
        <dsp:cNvPr id="0" name=""/>
        <dsp:cNvSpPr/>
      </dsp:nvSpPr>
      <dsp:spPr>
        <a:xfrm>
          <a:off x="4572000" y="3183469"/>
          <a:ext cx="3788475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3788475" y="164376"/>
              </a:lnTo>
              <a:lnTo>
                <a:pt x="3788475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AA27E-307B-4ED6-AB2C-C1DD4D7EB304}">
      <dsp:nvSpPr>
        <dsp:cNvPr id="0" name=""/>
        <dsp:cNvSpPr/>
      </dsp:nvSpPr>
      <dsp:spPr>
        <a:xfrm>
          <a:off x="4572000" y="3183469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1894237" y="164376"/>
              </a:lnTo>
              <a:lnTo>
                <a:pt x="1894237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BEF097-AAD3-44E9-8F66-26E59A9A4A4C}">
      <dsp:nvSpPr>
        <dsp:cNvPr id="0" name=""/>
        <dsp:cNvSpPr/>
      </dsp:nvSpPr>
      <dsp:spPr>
        <a:xfrm>
          <a:off x="4526280" y="3183469"/>
          <a:ext cx="91440" cy="3287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716DC-91CD-4E27-9EC9-900403BA24EC}">
      <dsp:nvSpPr>
        <dsp:cNvPr id="0" name=""/>
        <dsp:cNvSpPr/>
      </dsp:nvSpPr>
      <dsp:spPr>
        <a:xfrm>
          <a:off x="2677762" y="3183469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1894237" y="0"/>
              </a:moveTo>
              <a:lnTo>
                <a:pt x="1894237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96A99E-9155-4E73-A5F0-B5253737B191}">
      <dsp:nvSpPr>
        <dsp:cNvPr id="0" name=""/>
        <dsp:cNvSpPr/>
      </dsp:nvSpPr>
      <dsp:spPr>
        <a:xfrm>
          <a:off x="783524" y="3183469"/>
          <a:ext cx="3788475" cy="328752"/>
        </a:xfrm>
        <a:custGeom>
          <a:avLst/>
          <a:gdLst/>
          <a:ahLst/>
          <a:cxnLst/>
          <a:rect l="0" t="0" r="0" b="0"/>
          <a:pathLst>
            <a:path>
              <a:moveTo>
                <a:pt x="3788475" y="0"/>
              </a:moveTo>
              <a:lnTo>
                <a:pt x="3788475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B1AD9-31E5-4DBD-BD47-38D41229F2AB}">
      <dsp:nvSpPr>
        <dsp:cNvPr id="0" name=""/>
        <dsp:cNvSpPr/>
      </dsp:nvSpPr>
      <dsp:spPr>
        <a:xfrm>
          <a:off x="3003046" y="1052522"/>
          <a:ext cx="3137906" cy="2130947"/>
        </a:xfrm>
        <a:prstGeom prst="rect">
          <a:avLst/>
        </a:prstGeom>
        <a:solidFill>
          <a:schemeClr val="accent6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b="1" kern="1200" dirty="0" smtClean="0"/>
            <a:t>全体総括</a:t>
          </a:r>
          <a:endParaRPr kumimoji="1" lang="ja-JP" altLang="en-US" sz="4000" b="1" kern="1200" dirty="0"/>
        </a:p>
      </dsp:txBody>
      <dsp:txXfrm>
        <a:off x="3003046" y="1052522"/>
        <a:ext cx="3137906" cy="2130947"/>
      </dsp:txXfrm>
    </dsp:sp>
    <dsp:sp modelId="{2A25ABA7-68FF-41CA-B7B0-559C92AECA4C}">
      <dsp:nvSpPr>
        <dsp:cNvPr id="0" name=""/>
        <dsp:cNvSpPr/>
      </dsp:nvSpPr>
      <dsp:spPr>
        <a:xfrm>
          <a:off x="781" y="3512221"/>
          <a:ext cx="1565485" cy="2275167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展示会全体</a:t>
          </a: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運営</a:t>
          </a:r>
          <a:endParaRPr kumimoji="1" lang="ja-JP" altLang="en-US" sz="2000" b="1" kern="1200" dirty="0"/>
        </a:p>
      </dsp:txBody>
      <dsp:txXfrm>
        <a:off x="781" y="3512221"/>
        <a:ext cx="1565485" cy="2275167"/>
      </dsp:txXfrm>
    </dsp:sp>
    <dsp:sp modelId="{34091D13-DCCA-4F3B-A869-DE59AE5B3488}">
      <dsp:nvSpPr>
        <dsp:cNvPr id="0" name=""/>
        <dsp:cNvSpPr/>
      </dsp:nvSpPr>
      <dsp:spPr>
        <a:xfrm>
          <a:off x="1895019" y="3512221"/>
          <a:ext cx="1565485" cy="2275175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出展企業</a:t>
          </a: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確保</a:t>
          </a:r>
          <a:r>
            <a:rPr kumimoji="1" lang="en-US" altLang="ja-JP" sz="2000" b="1" kern="1200" dirty="0" smtClean="0"/>
            <a:t>/</a:t>
          </a:r>
          <a:r>
            <a:rPr kumimoji="1" lang="ja-JP" altLang="en-US" sz="2000" b="1" kern="1200" dirty="0" smtClean="0"/>
            <a:t>対応</a:t>
          </a:r>
          <a:endParaRPr kumimoji="1" lang="ja-JP" altLang="en-US" sz="2000" b="1" kern="1200" dirty="0"/>
        </a:p>
      </dsp:txBody>
      <dsp:txXfrm>
        <a:off x="1895019" y="3512221"/>
        <a:ext cx="1565485" cy="2275175"/>
      </dsp:txXfrm>
    </dsp:sp>
    <dsp:sp modelId="{63A06934-D5F6-470F-ABFA-9B798779B804}">
      <dsp:nvSpPr>
        <dsp:cNvPr id="0" name=""/>
        <dsp:cNvSpPr/>
      </dsp:nvSpPr>
      <dsp:spPr>
        <a:xfrm>
          <a:off x="3789257" y="3512221"/>
          <a:ext cx="1565485" cy="2275175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施工</a:t>
          </a:r>
          <a:r>
            <a:rPr kumimoji="1" lang="en-US" altLang="ja-JP" sz="2000" b="1" kern="1200" dirty="0" smtClean="0"/>
            <a:t>/</a:t>
          </a:r>
          <a:r>
            <a:rPr kumimoji="1" lang="ja-JP" altLang="en-US" sz="2000" b="1" kern="1200" dirty="0" smtClean="0"/>
            <a:t>美術</a:t>
          </a:r>
          <a:endParaRPr kumimoji="1" lang="ja-JP" altLang="en-US" sz="2000" b="1" kern="1200" dirty="0"/>
        </a:p>
      </dsp:txBody>
      <dsp:txXfrm>
        <a:off x="3789257" y="3512221"/>
        <a:ext cx="1565485" cy="2275175"/>
      </dsp:txXfrm>
    </dsp:sp>
    <dsp:sp modelId="{D3D679A5-4C9B-4B05-A774-C2398302A545}">
      <dsp:nvSpPr>
        <dsp:cNvPr id="0" name=""/>
        <dsp:cNvSpPr/>
      </dsp:nvSpPr>
      <dsp:spPr>
        <a:xfrm>
          <a:off x="5683494" y="3512221"/>
          <a:ext cx="1565485" cy="2293256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配信</a:t>
          </a:r>
          <a:r>
            <a:rPr kumimoji="1" lang="en-US" altLang="ja-JP" sz="2000" b="1" kern="1200" dirty="0" smtClean="0"/>
            <a:t>/</a:t>
          </a:r>
          <a:r>
            <a:rPr kumimoji="1" lang="ja-JP" altLang="en-US" sz="2000" b="1" kern="1200" dirty="0" smtClean="0"/>
            <a:t>演出</a:t>
          </a:r>
          <a:endParaRPr kumimoji="1" lang="ja-JP" altLang="en-US" sz="2000" b="1" kern="1200" dirty="0"/>
        </a:p>
      </dsp:txBody>
      <dsp:txXfrm>
        <a:off x="5683494" y="3512221"/>
        <a:ext cx="1565485" cy="2293256"/>
      </dsp:txXfrm>
    </dsp:sp>
    <dsp:sp modelId="{158D43F1-3EC0-46D2-BF8E-5FD5FF66A70B}">
      <dsp:nvSpPr>
        <dsp:cNvPr id="0" name=""/>
        <dsp:cNvSpPr/>
      </dsp:nvSpPr>
      <dsp:spPr>
        <a:xfrm>
          <a:off x="7577732" y="3512221"/>
          <a:ext cx="1565485" cy="2275159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広報</a:t>
          </a:r>
          <a:endParaRPr kumimoji="1" lang="ja-JP" altLang="en-US" sz="2000" b="1" kern="1200" dirty="0"/>
        </a:p>
      </dsp:txBody>
      <dsp:txXfrm>
        <a:off x="7577732" y="3512221"/>
        <a:ext cx="1565485" cy="2275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646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932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134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678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315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12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220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972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573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020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097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50E80-3CF9-486E-B087-047653616FC7}" type="datetimeFigureOut">
              <a:rPr kumimoji="1" lang="ja-JP" altLang="en-US" smtClean="0"/>
              <a:t>2024/6/4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484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8531" y="1250108"/>
            <a:ext cx="9025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◆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様式１ー１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事業運営体制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申請書</a:t>
            </a:r>
            <a:r>
              <a:rPr lang="zh-TW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（</a:t>
            </a:r>
            <a:r>
              <a:rPr lang="zh-TW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事業運営体制全体図</a:t>
            </a:r>
            <a:r>
              <a:rPr lang="zh-TW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）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〇図のレイアウトは適宜変更いただいて構いません。　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〇１ページに収まるように記載してください。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 上段に本事業における主な役割、下段に担当する法人を記載してください。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再委託先についても同様にご記載ください。再委託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業務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の中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で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主要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な業務・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役割を担う再々委託先があるかどうかについても、</a:t>
            </a:r>
            <a:endParaRPr lang="en-US" altLang="ja-JP" sz="1200" b="1" u="sng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記載例に倣って合わせてご記載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ください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</a:t>
            </a:r>
            <a:endParaRPr lang="en-US" altLang="ja-JP" sz="1200" b="1" u="sng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〇申請主体が全体総括以外で主要な業務・役割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担うことがある場合は、樹形図の下部にも記載してください。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〇本申請書に記載した事業者から再委託を変更する場合は、実行委員会の許可が必要となります。</a:t>
            </a:r>
            <a:endParaRPr lang="en-US" altLang="ja-JP" sz="1200" b="1" u="sng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記載にあたる注意事項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8530" y="3065841"/>
            <a:ext cx="902546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◆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様式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１ー２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事業運営体制申請書（申請主体）</a:t>
            </a:r>
            <a:r>
              <a:rPr lang="ja-JP" altLang="en-US" b="1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endParaRPr lang="en-US" altLang="ja-JP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〇表の項目は変更不可となります。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〇フォントサイズや行の幅は変更いただいて構いません。　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〇２ページ以内に収まるように記載してください。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〇本申請書に記載したアサインメンバーを変更する場合は、実行委員会の許可が必要となります。</a:t>
            </a:r>
            <a:endParaRPr lang="en-US" altLang="ja-JP" sz="1200" b="1" u="sng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8531" y="4339042"/>
            <a:ext cx="9025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◆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様式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１ー３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事業運営体制申請書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（再委託先）</a:t>
            </a:r>
            <a:r>
              <a:rPr lang="ja-JP" altLang="en-US" b="1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endParaRPr lang="en-US" altLang="ja-JP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〇表の項目は変更不可となります。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〇フォントサイズや行の幅は変更いただいて構いません。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〇「　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様式１ー１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】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事業運営体制申請書（事業運営体制全体図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）」に記載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した再委託先は、全てご作成ください。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〇再委託先の１事業者あたり、１ページに収まるように記載してください。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〇「再委託業務概要」欄に記載の業務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の中で、再々委託先が主要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な業務・役割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を担う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場合は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、記載例に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倣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って、該当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する業務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に</a:t>
            </a:r>
            <a:endParaRPr lang="en-US" altLang="ja-JP" sz="1200" b="1" u="sng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再々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委託先の法人名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をご記載ください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</a:t>
            </a: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〇本申請書に記載した再委託先を変更する場合は、実行委員会の許可が必要となります。</a:t>
            </a:r>
            <a:endParaRPr lang="en-US" altLang="ja-JP" sz="1200" b="1" u="sng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〇本申請書に記載した再委託先のアサインメンバーを変更する場合は、事前に実行委員会にご相談ください。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531" y="383169"/>
            <a:ext cx="90254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全体</a:t>
            </a:r>
            <a:r>
              <a:rPr lang="ja-JP" altLang="en-US" b="1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endParaRPr lang="en-US" altLang="ja-JP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〇記載例に倣い、ご作成ください。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提出時は「記載にあたる注意事項」及び「記載例」のスライドを削除してご提出ください。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97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44163697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0" y="4496408"/>
            <a:ext cx="1574800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○○社</a:t>
            </a:r>
            <a:endParaRPr kumimoji="1" lang="en-US" altLang="ja-JP" sz="1600" dirty="0" smtClean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14133" y="1780170"/>
            <a:ext cx="3124199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申請主体</a:t>
            </a:r>
            <a:r>
              <a:rPr kumimoji="1" lang="en-US" altLang="ja-JP" dirty="0" smtClean="0"/>
              <a:t>】</a:t>
            </a:r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〇〇社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84600" y="4496408"/>
            <a:ext cx="157480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○○社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92300" y="4496408"/>
            <a:ext cx="157480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○○社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76900" y="4496408"/>
            <a:ext cx="157480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○○社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69200" y="4496408"/>
            <a:ext cx="157480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○○社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様式１ー１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事業運営体制申請書（事業運営体制全体図）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03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様式１ー２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事業運営体制申請書（申請主体）　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53991"/>
              </p:ext>
            </p:extLst>
          </p:nvPr>
        </p:nvGraphicFramePr>
        <p:xfrm>
          <a:off x="80432" y="491068"/>
          <a:ext cx="8987368" cy="6288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6842">
                  <a:extLst>
                    <a:ext uri="{9D8B030D-6E8A-4147-A177-3AD203B41FA5}">
                      <a16:colId xmlns:a16="http://schemas.microsoft.com/office/drawing/2014/main" val="3356607931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2187257550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3941168192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1443506927"/>
                    </a:ext>
                  </a:extLst>
                </a:gridCol>
              </a:tblGrid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04718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255371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所在地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17660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資本金（千円）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従業員数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68965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都の競争入札参加有資格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1020966"/>
                  </a:ext>
                </a:extLst>
              </a:tr>
              <a:tr h="11763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過去の運営実績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738492"/>
                  </a:ext>
                </a:extLst>
              </a:tr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アサインメンバー①～③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368557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541473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109039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本事業での役割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144163"/>
                  </a:ext>
                </a:extLst>
              </a:tr>
              <a:tr h="1568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6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97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様式１ー２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事業運営体制申請書（申請主体）　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283499"/>
              </p:ext>
            </p:extLst>
          </p:nvPr>
        </p:nvGraphicFramePr>
        <p:xfrm>
          <a:off x="80432" y="491068"/>
          <a:ext cx="8987368" cy="6288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6842">
                  <a:extLst>
                    <a:ext uri="{9D8B030D-6E8A-4147-A177-3AD203B41FA5}">
                      <a16:colId xmlns:a16="http://schemas.microsoft.com/office/drawing/2014/main" val="3356607931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2187257550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3941168192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1443506927"/>
                    </a:ext>
                  </a:extLst>
                </a:gridCol>
              </a:tblGrid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アサインメンバー④～⑥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04718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255371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717660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本事業での役割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689650"/>
                  </a:ext>
                </a:extLst>
              </a:tr>
              <a:tr h="1568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020966"/>
                  </a:ext>
                </a:extLst>
              </a:tr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アサインメンバー⑦～⑨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368557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541473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109039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本事業での役割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144163"/>
                  </a:ext>
                </a:extLst>
              </a:tr>
              <a:tr h="1568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6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3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様式１ー３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事業運営体制申請書（再委託先）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477638"/>
              </p:ext>
            </p:extLst>
          </p:nvPr>
        </p:nvGraphicFramePr>
        <p:xfrm>
          <a:off x="80432" y="491068"/>
          <a:ext cx="8987368" cy="6350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6842">
                  <a:extLst>
                    <a:ext uri="{9D8B030D-6E8A-4147-A177-3AD203B41FA5}">
                      <a16:colId xmlns:a16="http://schemas.microsoft.com/office/drawing/2014/main" val="3356607931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2187257550"/>
                    </a:ext>
                  </a:extLst>
                </a:gridCol>
                <a:gridCol w="1123421">
                  <a:extLst>
                    <a:ext uri="{9D8B030D-6E8A-4147-A177-3AD203B41FA5}">
                      <a16:colId xmlns:a16="http://schemas.microsoft.com/office/drawing/2014/main" val="3941168192"/>
                    </a:ext>
                  </a:extLst>
                </a:gridCol>
                <a:gridCol w="1123421">
                  <a:extLst>
                    <a:ext uri="{9D8B030D-6E8A-4147-A177-3AD203B41FA5}">
                      <a16:colId xmlns:a16="http://schemas.microsoft.com/office/drawing/2014/main" val="3015788888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1443506927"/>
                    </a:ext>
                  </a:extLst>
                </a:gridCol>
              </a:tblGrid>
              <a:tr h="399467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04718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255371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所在地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17660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資本金（千円）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従業員数（名）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68965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事業概要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1020966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都の競争入札参加有資格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738492"/>
                  </a:ext>
                </a:extLst>
              </a:tr>
              <a:tr h="784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過去の運営実績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573463"/>
                  </a:ext>
                </a:extLst>
              </a:tr>
              <a:tr h="399467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再委託内容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368557"/>
                  </a:ext>
                </a:extLst>
              </a:tr>
              <a:tr h="784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再委託業務概要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主要な業務・役割を担う再々委託先がある場合は、該当する業務に法人名を明記してください。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541473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アサインメンバー氏名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144163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アサインメンバー役職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68572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884689"/>
                  </a:ext>
                </a:extLst>
              </a:tr>
              <a:tr h="784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589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92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40168584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0" y="4641021"/>
            <a:ext cx="1574800" cy="1877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Ｂ社</a:t>
            </a:r>
            <a:endParaRPr kumimoji="1" lang="en-US" altLang="ja-JP" sz="1600" dirty="0" smtClean="0"/>
          </a:p>
          <a:p>
            <a:pPr algn="ctr"/>
            <a:endParaRPr kumimoji="1" lang="en-US" altLang="ja-JP" sz="1200" dirty="0" smtClean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14133" y="1780170"/>
            <a:ext cx="3124199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申請主体</a:t>
            </a:r>
            <a:r>
              <a:rPr kumimoji="1" lang="en-US" altLang="ja-JP" dirty="0" smtClean="0"/>
              <a:t>】</a:t>
            </a:r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/>
              <a:t>Ａ</a:t>
            </a:r>
            <a:r>
              <a:rPr kumimoji="1" lang="ja-JP" altLang="en-US" dirty="0" smtClean="0"/>
              <a:t>社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84600" y="4651470"/>
            <a:ext cx="1574800" cy="1877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Ｃ社</a:t>
            </a:r>
            <a:endParaRPr kumimoji="1" lang="en-US" altLang="ja-JP" sz="1600" dirty="0" smtClean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 smtClean="0"/>
              <a:t>（有・無）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92300" y="4651364"/>
            <a:ext cx="1574800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Ｂ社</a:t>
            </a:r>
            <a:endParaRPr kumimoji="1" lang="en-US" altLang="ja-JP" sz="20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76900" y="4651364"/>
            <a:ext cx="1574800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Ｄ社</a:t>
            </a:r>
            <a:endParaRPr kumimoji="1" lang="en-US" altLang="ja-JP" sz="20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69200" y="4646498"/>
            <a:ext cx="15748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申請</a:t>
            </a:r>
            <a:r>
              <a:rPr kumimoji="1" lang="ja-JP" altLang="en-US" sz="1600" dirty="0"/>
              <a:t>主体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Ａ社</a:t>
            </a:r>
            <a:endParaRPr kumimoji="1" lang="en-US" altLang="ja-JP" sz="1600" dirty="0" smtClean="0"/>
          </a:p>
          <a:p>
            <a:pPr algn="ctr"/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様式１ー１（記載例）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事業運営体制申請書（事業運営体制全体図）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0" name="楕円 9"/>
          <p:cNvSpPr/>
          <p:nvPr/>
        </p:nvSpPr>
        <p:spPr>
          <a:xfrm>
            <a:off x="787400" y="6174902"/>
            <a:ext cx="334034" cy="31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2648549" y="6174902"/>
            <a:ext cx="334034" cy="31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4254500" y="6187444"/>
            <a:ext cx="334034" cy="31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6433149" y="6180021"/>
            <a:ext cx="334034" cy="31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5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様式１ー２（記載例）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事業運営体制申請書（申請主体）　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279330"/>
              </p:ext>
            </p:extLst>
          </p:nvPr>
        </p:nvGraphicFramePr>
        <p:xfrm>
          <a:off x="80432" y="491068"/>
          <a:ext cx="8987368" cy="6354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6842">
                  <a:extLst>
                    <a:ext uri="{9D8B030D-6E8A-4147-A177-3AD203B41FA5}">
                      <a16:colId xmlns:a16="http://schemas.microsoft.com/office/drawing/2014/main" val="3356607931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2187257550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3941168192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1443506927"/>
                    </a:ext>
                  </a:extLst>
                </a:gridCol>
              </a:tblGrid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04718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株式会社〇〇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代表取締役　〇〇　〇〇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255371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所在地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東京新宿区西新宿２－８－１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17660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資本金（千円）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100,000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従業員数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300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68965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都の競争入札参加有資格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催事関係業務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：Ｂ、企画立案支援：Ａ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1020966"/>
                  </a:ext>
                </a:extLst>
              </a:tr>
              <a:tr h="11763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過去の運営実績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★Ａ展示会（事業主：東京都）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実施年度：令和３年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（役割：運営総括）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★Ｂフェスタ（事業主：〇〇実行委員会）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実施年度：平成３０年度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（役割：ステージイベント担当）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★Ｃ補助金（事業主：株式会社〇〇）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実施年度：令和２年度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（役割：企画・運営全体総括）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★Ｄ助成金（事業主：公益財団東京都中小企業振興公社）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実施年度：令和４年度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（役割：運営事務局）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★Ｅコンテスト（事業主：株式会社〇〇）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実施年度：令和５年度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（役割：企画・運営総括）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★Ｆ施設運営（事業主：〇〇株式会社）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実施年度：令和元年度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（役割：予約・運営管理）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738492"/>
                  </a:ext>
                </a:extLst>
              </a:tr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368557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〇〇　〇〇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〇〇　〇〇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〇〇　〇〇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541473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課長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マネージャー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主事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109039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本事業での役割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・全体総括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・実行委員会との連絡調整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・実行委員会との定例ＭＴの運営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・各再委託先との連絡調整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・広報展開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144163"/>
                  </a:ext>
                </a:extLst>
              </a:tr>
              <a:tr h="1568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★Ａ展示会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（事業主：東京都）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（役職：〇〇業務責任者）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実施年度：令和３年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★Ｂフェスタ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（事業主：〇〇実行委員会）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（役職：プロジェクトマネジャー）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実施年度：平成３０年度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★Ｃ補助金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（事業主：東京都）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（役職：主事）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実施年度：令和２年度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★Ｄ助成金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（事業主：公社）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（役職：マネージャー）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実施年度：令和４年度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★Ｅコンテスト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（事業主：株式会社〇〇）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（役職：主事）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実施年度：令和５年度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★Ｆ施設運営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（事業主：自社）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（役職：主事）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実施年度：令和元年度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6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2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様式１ー３（記載例）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事業運営体制申請書（再委託先）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479924"/>
              </p:ext>
            </p:extLst>
          </p:nvPr>
        </p:nvGraphicFramePr>
        <p:xfrm>
          <a:off x="69012" y="491068"/>
          <a:ext cx="9057736" cy="63628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9679">
                  <a:extLst>
                    <a:ext uri="{9D8B030D-6E8A-4147-A177-3AD203B41FA5}">
                      <a16:colId xmlns:a16="http://schemas.microsoft.com/office/drawing/2014/main" val="3356607931"/>
                    </a:ext>
                  </a:extLst>
                </a:gridCol>
                <a:gridCol w="2249679">
                  <a:extLst>
                    <a:ext uri="{9D8B030D-6E8A-4147-A177-3AD203B41FA5}">
                      <a16:colId xmlns:a16="http://schemas.microsoft.com/office/drawing/2014/main" val="2187257550"/>
                    </a:ext>
                  </a:extLst>
                </a:gridCol>
                <a:gridCol w="1124839">
                  <a:extLst>
                    <a:ext uri="{9D8B030D-6E8A-4147-A177-3AD203B41FA5}">
                      <a16:colId xmlns:a16="http://schemas.microsoft.com/office/drawing/2014/main" val="3941168192"/>
                    </a:ext>
                  </a:extLst>
                </a:gridCol>
                <a:gridCol w="1124839">
                  <a:extLst>
                    <a:ext uri="{9D8B030D-6E8A-4147-A177-3AD203B41FA5}">
                      <a16:colId xmlns:a16="http://schemas.microsoft.com/office/drawing/2014/main" val="3015788888"/>
                    </a:ext>
                  </a:extLst>
                </a:gridCol>
                <a:gridCol w="2308700">
                  <a:extLst>
                    <a:ext uri="{9D8B030D-6E8A-4147-A177-3AD203B41FA5}">
                      <a16:colId xmlns:a16="http://schemas.microsoft.com/office/drawing/2014/main" val="1443506927"/>
                    </a:ext>
                  </a:extLst>
                </a:gridCol>
              </a:tblGrid>
              <a:tr h="399467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04718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株式会社〇〇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代表取締役　〇〇　〇〇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255371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所在地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東京新宿区西新宿２－８－１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17660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資本金（千円）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10,000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従業員数（名）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５０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68965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事業概要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展示会及びイベント等に関する企画、設計、製作、施工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1020966"/>
                  </a:ext>
                </a:extLst>
              </a:tr>
              <a:tr h="3791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都の競争入札参加有資格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催事関係業務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：Ｂ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738492"/>
                  </a:ext>
                </a:extLst>
              </a:tr>
              <a:tr h="784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過去の運営実績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★Ａ展示会（事業主：東京都）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実施年度：令和３年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（役割：展示会場の施工・美術）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★Ｂフェスタ（事業主：〇〇実行委員会）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実施年度：平成３０年度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（役割：イベント会場の企画・設計・制作）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573463"/>
                  </a:ext>
                </a:extLst>
              </a:tr>
              <a:tr h="399467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再委託内容（現場責任者及び現場副責任者）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368557"/>
                  </a:ext>
                </a:extLst>
              </a:tr>
              <a:tr h="6752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再委託業務概要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主要な業務・役割を担う再々委託先がある場合は、該当する業務に法人名をご記載ください。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★施工・美術全体総括　★展示会場のレイアウト・装飾・設営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★ステージ、ブース設営（株式会社〇〇に再々委託）　　　　　　　　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★照明・音響・通信設備の設営（株式会社〇〇に再々委託）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541473"/>
                  </a:ext>
                </a:extLst>
              </a:tr>
              <a:tr h="355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アサインメンバー氏名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〇〇　〇〇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〇〇　〇〇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144163"/>
                  </a:ext>
                </a:extLst>
              </a:tr>
              <a:tr h="2932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アサインメンバー役職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課長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マネージャー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68572"/>
                  </a:ext>
                </a:extLst>
              </a:tr>
              <a:tr h="346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現場責任者、全体総括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現場副責任者、各再々委託先との連絡調整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884689"/>
                  </a:ext>
                </a:extLst>
              </a:tr>
              <a:tr h="784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★Ａ展示会（事業主：東京都）（役職：〇〇業務責任者）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実施年度：令和３年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Ｂフェスタ（事業主：〇〇実行委員会）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（役職：〇〇業務責任者）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実施年度：平成３０年度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★Ｅシンポジウム（事業主：○○区）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（役職：〇〇業務副責任者）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実施年度：令和３年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★F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オープニングセレモニー（事業主：株式会社〇〇）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（役職：マネージャー）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実施年度：平成３０年度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589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55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</TotalTime>
  <Words>1656</Words>
  <Application>Microsoft Office PowerPoint</Application>
  <PresentationFormat>画面に合わせる (4:3)</PresentationFormat>
  <Paragraphs>287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ＭＳ Ｐゴシック</vt:lpstr>
      <vt:lpstr>ＭＳ Ｐ明朝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木邑　真也</dc:creator>
  <cp:lastModifiedBy>三島　尚</cp:lastModifiedBy>
  <cp:revision>57</cp:revision>
  <dcterms:created xsi:type="dcterms:W3CDTF">2024-04-10T04:35:10Z</dcterms:created>
  <dcterms:modified xsi:type="dcterms:W3CDTF">2024-06-04T10:21:54Z</dcterms:modified>
</cp:coreProperties>
</file>