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37"/>
    <p:restoredTop sz="94694"/>
  </p:normalViewPr>
  <p:slideViewPr>
    <p:cSldViewPr snapToGrid="0" snapToObjects="1">
      <p:cViewPr varScale="1">
        <p:scale>
          <a:sx n="45" d="100"/>
          <a:sy n="45" d="100"/>
        </p:scale>
        <p:origin x="22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57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759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422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11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907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402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470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361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900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4072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394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547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30BB5015-8373-5F45-AF19-C50BC343A86C}"/>
              </a:ext>
            </a:extLst>
          </p:cNvPr>
          <p:cNvSpPr/>
          <p:nvPr/>
        </p:nvSpPr>
        <p:spPr>
          <a:xfrm>
            <a:off x="0" y="0"/>
            <a:ext cx="7559675" cy="9329738"/>
          </a:xfrm>
          <a:prstGeom prst="rect">
            <a:avLst/>
          </a:prstGeom>
          <a:solidFill>
            <a:srgbClr val="62A1E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984"/>
          </a:p>
        </p:txBody>
      </p:sp>
      <p:sp>
        <p:nvSpPr>
          <p:cNvPr id="30" name="角丸四角形 29">
            <a:extLst>
              <a:ext uri="{FF2B5EF4-FFF2-40B4-BE49-F238E27FC236}">
                <a16:creationId xmlns:a16="http://schemas.microsoft.com/office/drawing/2014/main" id="{0E019B72-C10A-024B-A630-F3864C014E01}"/>
              </a:ext>
            </a:extLst>
          </p:cNvPr>
          <p:cNvSpPr/>
          <p:nvPr/>
        </p:nvSpPr>
        <p:spPr>
          <a:xfrm>
            <a:off x="431999" y="2500313"/>
            <a:ext cx="6660000" cy="637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AC66148-A372-194C-851A-DD2F37359687}"/>
              </a:ext>
            </a:extLst>
          </p:cNvPr>
          <p:cNvSpPr txBox="1"/>
          <p:nvPr/>
        </p:nvSpPr>
        <p:spPr>
          <a:xfrm>
            <a:off x="9460" y="425804"/>
            <a:ext cx="7548067" cy="19389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sz="4200" b="1">
                <a:solidFill>
                  <a:srgbClr val="FFFF00"/>
                </a:solidFill>
                <a:latin typeface="A-OTF UD Shin Go Pro B" panose="020B0400000000000000" pitchFamily="34" charset="-128"/>
                <a:ea typeface="A-OTF UD Shin Go Pro B" panose="020B0400000000000000" pitchFamily="34" charset="-128"/>
              </a:rPr>
              <a:t>飲食の場面における</a:t>
            </a:r>
          </a:p>
          <a:p>
            <a:pPr algn="ctr"/>
            <a:r>
              <a:rPr lang="ja-JP" altLang="en-US" sz="4200" b="1">
                <a:solidFill>
                  <a:schemeClr val="bg1"/>
                </a:solidFill>
                <a:latin typeface="A-OTF UD Shin Go Pro B" panose="020B0400000000000000" pitchFamily="34" charset="-128"/>
                <a:ea typeface="A-OTF UD Shin Go Pro B" panose="020B0400000000000000" pitchFamily="34" charset="-128"/>
              </a:rPr>
              <a:t>新型コロナウイルス感染症</a:t>
            </a:r>
            <a:endParaRPr lang="en-US" altLang="ja-JP" sz="4200" b="1" dirty="0">
              <a:solidFill>
                <a:schemeClr val="bg1"/>
              </a:solidFill>
              <a:latin typeface="A-OTF UD Shin Go Pro B" panose="020B0400000000000000" pitchFamily="34" charset="-128"/>
              <a:ea typeface="A-OTF UD Shin Go Pro B" panose="020B0400000000000000" pitchFamily="34" charset="-128"/>
            </a:endParaRPr>
          </a:p>
          <a:p>
            <a:pPr algn="ctr"/>
            <a:r>
              <a:rPr lang="ja-JP" altLang="en-US" sz="4200" b="1">
                <a:solidFill>
                  <a:schemeClr val="bg1"/>
                </a:solidFill>
                <a:latin typeface="A-OTF UD Shin Go Pro B" panose="020B0400000000000000" pitchFamily="34" charset="-128"/>
                <a:ea typeface="A-OTF UD Shin Go Pro B" panose="020B0400000000000000" pitchFamily="34" charset="-128"/>
              </a:rPr>
              <a:t>防止対策宣言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AAB3006-4770-3D4A-B6B5-5E725A15B2B2}"/>
              </a:ext>
            </a:extLst>
          </p:cNvPr>
          <p:cNvSpPr txBox="1"/>
          <p:nvPr/>
        </p:nvSpPr>
        <p:spPr>
          <a:xfrm>
            <a:off x="1646879" y="3618391"/>
            <a:ext cx="5065712" cy="5820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座席の配置などを工夫し、密にならず、</a:t>
            </a:r>
          </a:p>
          <a:p>
            <a:pPr>
              <a:lnSpc>
                <a:spcPct val="150000"/>
              </a:lnSpc>
            </a:pP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他のお客様との間隔を十分に取っています。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2BC3570-3114-4E42-8056-1BC09ECD098B}"/>
              </a:ext>
            </a:extLst>
          </p:cNvPr>
          <p:cNvSpPr txBox="1"/>
          <p:nvPr/>
        </p:nvSpPr>
        <p:spPr>
          <a:xfrm>
            <a:off x="1646879" y="4593198"/>
            <a:ext cx="5693033" cy="95141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対面防止、定期的な換気、仕切り、</a:t>
            </a:r>
          </a:p>
          <a:p>
            <a:pPr>
              <a:lnSpc>
                <a:spcPct val="150000"/>
              </a:lnSpc>
            </a:pPr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飲食時以外のマスク徹底、消毒液の設置など、</a:t>
            </a:r>
          </a:p>
          <a:p>
            <a:pPr>
              <a:lnSpc>
                <a:spcPct val="150000"/>
              </a:lnSpc>
            </a:pP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感染防止の基本的な対策を徹底しています。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3B3C5DE-DC51-B64B-B7B4-7CBB10E083F9}"/>
              </a:ext>
            </a:extLst>
          </p:cNvPr>
          <p:cNvSpPr txBox="1"/>
          <p:nvPr/>
        </p:nvSpPr>
        <p:spPr>
          <a:xfrm>
            <a:off x="1646879" y="5958023"/>
            <a:ext cx="4459965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要請された</a:t>
            </a: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営業時間を守っています。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A1C833C-A0C5-7544-8308-548A4F86FDE4}"/>
              </a:ext>
            </a:extLst>
          </p:cNvPr>
          <p:cNvSpPr txBox="1"/>
          <p:nvPr/>
        </p:nvSpPr>
        <p:spPr>
          <a:xfrm>
            <a:off x="1499931" y="6717595"/>
            <a:ext cx="5491015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“長時間飲食・飲みすぎ”にならないように呼びかけする</a:t>
            </a:r>
            <a:endParaRPr lang="en-US" altLang="ja-JP" sz="1600" dirty="0">
              <a:latin typeface="A-OTF UD Shin Go Pro M" panose="020B0400000000000000" pitchFamily="34" charset="-128"/>
              <a:ea typeface="A-OTF UD Shin Go Pro M" panose="020B0400000000000000" pitchFamily="34" charset="-128"/>
            </a:endParaRPr>
          </a:p>
          <a:p>
            <a:r>
              <a:rPr lang="en-US" altLang="ja-JP" sz="1600" dirty="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  </a:t>
            </a:r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など、</a:t>
            </a: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「感染リスクが高まる</a:t>
            </a:r>
            <a:r>
              <a:rPr lang="en-US" altLang="ja-JP" sz="1600" dirty="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『</a:t>
            </a: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５つの場面</a:t>
            </a:r>
            <a:r>
              <a:rPr lang="en-US" altLang="ja-JP" sz="1600" dirty="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』</a:t>
            </a: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」での</a:t>
            </a:r>
            <a:endParaRPr lang="en-US" altLang="ja-JP" sz="1600" dirty="0">
              <a:solidFill>
                <a:srgbClr val="FF0000"/>
              </a:solidFill>
              <a:latin typeface="A-OTF UD Shin Go Pro M" panose="020B0400000000000000" pitchFamily="34" charset="-128"/>
              <a:ea typeface="A-OTF UD Shin Go Pro M" panose="020B0400000000000000" pitchFamily="34" charset="-128"/>
            </a:endParaRPr>
          </a:p>
          <a:p>
            <a:r>
              <a:rPr lang="en-US" altLang="ja-JP" sz="1600" dirty="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  </a:t>
            </a: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工夫を行っています。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98A8EFB-E30F-294A-AEF6-EECEB809B3E4}"/>
              </a:ext>
            </a:extLst>
          </p:cNvPr>
          <p:cNvSpPr txBox="1"/>
          <p:nvPr/>
        </p:nvSpPr>
        <p:spPr>
          <a:xfrm>
            <a:off x="1646879" y="7926245"/>
            <a:ext cx="549101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体調がすぐれない人が気兼ねなく休める</a:t>
            </a:r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ルールを定め、</a:t>
            </a:r>
            <a:endParaRPr lang="en-US" altLang="ja-JP" sz="1600" dirty="0">
              <a:latin typeface="A-OTF UD Shin Go Pro M" panose="020B0400000000000000" pitchFamily="34" charset="-128"/>
              <a:ea typeface="A-OTF UD Shin Go Pro M" panose="020B0400000000000000" pitchFamily="34" charset="-128"/>
            </a:endParaRPr>
          </a:p>
          <a:p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実行できる雰囲気を作っています。 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665797B7-BFD9-D141-82D3-32F47BE25890}"/>
              </a:ext>
            </a:extLst>
          </p:cNvPr>
          <p:cNvSpPr txBox="1"/>
          <p:nvPr/>
        </p:nvSpPr>
        <p:spPr>
          <a:xfrm>
            <a:off x="9461" y="2781048"/>
            <a:ext cx="7548066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sz="2800" b="1">
                <a:solidFill>
                  <a:srgbClr val="62A1E0"/>
                </a:solidFill>
                <a:latin typeface="A-OTF UD Shin Go Pro DB" panose="020B0400000000000000" pitchFamily="34" charset="-128"/>
                <a:ea typeface="A-OTF UD Shin Go Pro DB" panose="020B0400000000000000" pitchFamily="34" charset="-128"/>
              </a:rPr>
              <a:t>～取組の</a:t>
            </a:r>
            <a:r>
              <a:rPr lang="ja-JP" altLang="en-US" sz="3200" b="1">
                <a:solidFill>
                  <a:srgbClr val="62A1E0"/>
                </a:solidFill>
                <a:latin typeface="A-OTF UD Shin Go Pro DB" panose="020B0400000000000000" pitchFamily="34" charset="-128"/>
                <a:ea typeface="A-OTF UD Shin Go Pro DB" panose="020B0400000000000000" pitchFamily="34" charset="-128"/>
              </a:rPr>
              <a:t>５</a:t>
            </a:r>
            <a:r>
              <a:rPr lang="ja-JP" altLang="en-US" sz="2800" b="1">
                <a:solidFill>
                  <a:srgbClr val="62A1E0"/>
                </a:solidFill>
                <a:latin typeface="A-OTF UD Shin Go Pro DB" panose="020B0400000000000000" pitchFamily="34" charset="-128"/>
                <a:ea typeface="A-OTF UD Shin Go Pro DB" panose="020B0400000000000000" pitchFamily="34" charset="-128"/>
              </a:rPr>
              <a:t>つのポイント～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803E0B1-AEA1-964F-8AEC-2B2D9AB4D4BA}"/>
              </a:ext>
            </a:extLst>
          </p:cNvPr>
          <p:cNvSpPr/>
          <p:nvPr/>
        </p:nvSpPr>
        <p:spPr>
          <a:xfrm>
            <a:off x="903278" y="3618391"/>
            <a:ext cx="406949" cy="412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251D442B-8B66-0947-92F5-B66F4AA83895}"/>
              </a:ext>
            </a:extLst>
          </p:cNvPr>
          <p:cNvSpPr/>
          <p:nvPr/>
        </p:nvSpPr>
        <p:spPr>
          <a:xfrm>
            <a:off x="903278" y="4593198"/>
            <a:ext cx="406949" cy="412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614A64FE-3E31-254B-B43F-D9EB968BBCB8}"/>
              </a:ext>
            </a:extLst>
          </p:cNvPr>
          <p:cNvSpPr/>
          <p:nvPr/>
        </p:nvSpPr>
        <p:spPr>
          <a:xfrm>
            <a:off x="903278" y="5879073"/>
            <a:ext cx="406949" cy="412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AB2C96A3-DF67-E84C-B9AE-E9F0609A48D2}"/>
              </a:ext>
            </a:extLst>
          </p:cNvPr>
          <p:cNvSpPr/>
          <p:nvPr/>
        </p:nvSpPr>
        <p:spPr>
          <a:xfrm>
            <a:off x="903278" y="6717595"/>
            <a:ext cx="406949" cy="412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63493DE3-1D5B-C949-8FAE-A441DD3499E1}"/>
              </a:ext>
            </a:extLst>
          </p:cNvPr>
          <p:cNvSpPr/>
          <p:nvPr/>
        </p:nvSpPr>
        <p:spPr>
          <a:xfrm>
            <a:off x="903278" y="7926245"/>
            <a:ext cx="406949" cy="412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A2F3F85-4F3B-7B4D-9710-645C03B1CE75}"/>
              </a:ext>
            </a:extLst>
          </p:cNvPr>
          <p:cNvSpPr txBox="1"/>
          <p:nvPr/>
        </p:nvSpPr>
        <p:spPr>
          <a:xfrm>
            <a:off x="125657" y="9519112"/>
            <a:ext cx="167577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14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（飲食店名）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6358270" y="290287"/>
            <a:ext cx="981642" cy="41146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別添２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91424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143</Words>
  <Application>Microsoft Office PowerPoint</Application>
  <PresentationFormat>ユーザー設定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A-OTF UD Shin Go Pro B</vt:lpstr>
      <vt:lpstr>A-OTF UD Shin Go Pro DB</vt:lpstr>
      <vt:lpstr>A-OTF UD Shin Go Pro M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大井 雅志</dc:creator>
  <cp:lastModifiedBy>ㅤ</cp:lastModifiedBy>
  <cp:revision>11</cp:revision>
  <cp:lastPrinted>2021-03-23T05:22:37Z</cp:lastPrinted>
  <dcterms:created xsi:type="dcterms:W3CDTF">2021-03-19T10:49:06Z</dcterms:created>
  <dcterms:modified xsi:type="dcterms:W3CDTF">2021-03-23T05:22:40Z</dcterms:modified>
</cp:coreProperties>
</file>