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156082"/>
    <a:srgbClr val="E6E6E6"/>
    <a:srgbClr val="00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1" autoAdjust="0"/>
    <p:restoredTop sz="94660"/>
  </p:normalViewPr>
  <p:slideViewPr>
    <p:cSldViewPr snapToGrid="0">
      <p:cViewPr>
        <p:scale>
          <a:sx n="125" d="100"/>
          <a:sy n="125" d="100"/>
        </p:scale>
        <p:origin x="1363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C4EFCF9-5043-594A-6C7E-D603997F5B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A8B0BC-48C3-F837-21F3-A61BEADF20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1FC4D84D-DA13-4770-9E90-8539F54BC08A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1C8155-7CE9-14C1-73B9-A4E70D786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C0D325-6AB8-B1D9-01DA-765E4ED909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388DF4BA-63EE-41A5-AA2F-AD3C6B7C6384}" type="slidenum">
              <a:rPr kumimoji="1" lang="ja-JP" altLang="en-US" sz="1400"/>
              <a:t>‹#›</a:t>
            </a:fld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778784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07710032-722D-4944-97A7-668DF16F7668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6"/>
            <a:ext cx="5444490" cy="3913615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CD4FDBDF-EAFB-4F12-BC89-28EAE8CD1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4040F4D5-5026-4B56-86EE-67F994DAFFA9}" type="datetime1">
              <a:rPr kumimoji="1" lang="ja-JP" altLang="en-US" smtClean="0"/>
              <a:pPr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9EA71711-B066-4CD7-AE0F-BDDC21F1BF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6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FC16-4217-49F8-BD88-D1D1107D1C8E}" type="datetime1">
              <a:rPr kumimoji="1" lang="ja-JP" altLang="en-US" smtClean="0"/>
              <a:t>2024/4/17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4950" y="9378595"/>
            <a:ext cx="1543050" cy="527403"/>
          </a:xfrm>
        </p:spPr>
        <p:txBody>
          <a:bodyPr/>
          <a:lstStyle>
            <a:lvl1pPr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9EA71711-B066-4CD7-AE0F-BDDC21F1BF2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84" y="-14505"/>
            <a:ext cx="3104708" cy="423410"/>
          </a:xfrm>
        </p:spPr>
        <p:txBody>
          <a:bodyPr>
            <a:normAutofit/>
          </a:bodyPr>
          <a:lstStyle>
            <a:lvl1pPr>
              <a:defRPr sz="18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2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6785E1CC-9095-4DD9-A6DA-99A07681A3F6}" type="datetime1">
              <a:rPr kumimoji="1" lang="ja-JP" altLang="en-US" smtClean="0"/>
              <a:pPr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9EA71711-B066-4CD7-AE0F-BDDC21F1BF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70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estival-tokyo.paris2024@jtbcom.co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264FF3A-7DD9-71E7-AB64-EE3C0576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505"/>
            <a:ext cx="6858000" cy="42341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　</a:t>
            </a:r>
            <a:r>
              <a:rPr lang="ja-JP" altLang="en-US" sz="1600" dirty="0"/>
              <a:t>「国際的スポーツイベントに合わせた東京の魅力</a:t>
            </a:r>
            <a:r>
              <a:rPr lang="en-US" altLang="ja-JP" sz="1600" dirty="0"/>
              <a:t>PR</a:t>
            </a:r>
            <a:r>
              <a:rPr lang="ja-JP" altLang="en-US" sz="1600" dirty="0"/>
              <a:t>イベント」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lang="ja-JP" altLang="en-US" sz="1600" dirty="0"/>
              <a:t>共同出展者・出展申込書</a:t>
            </a:r>
            <a:endParaRPr kumimoji="1" lang="ja-JP" altLang="en-US" sz="1600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ED26B1D-553B-0F7C-D6FC-8C4BF04F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89286"/>
              </p:ext>
            </p:extLst>
          </p:nvPr>
        </p:nvGraphicFramePr>
        <p:xfrm>
          <a:off x="104106" y="455527"/>
          <a:ext cx="6671397" cy="8371137"/>
        </p:xfrm>
        <a:graphic>
          <a:graphicData uri="http://schemas.openxmlformats.org/drawingml/2006/table">
            <a:tbl>
              <a:tblPr/>
              <a:tblGrid>
                <a:gridCol w="436099">
                  <a:extLst>
                    <a:ext uri="{9D8B030D-6E8A-4147-A177-3AD203B41FA5}">
                      <a16:colId xmlns:a16="http://schemas.microsoft.com/office/drawing/2014/main" val="392962424"/>
                    </a:ext>
                  </a:extLst>
                </a:gridCol>
                <a:gridCol w="1615547">
                  <a:extLst>
                    <a:ext uri="{9D8B030D-6E8A-4147-A177-3AD203B41FA5}">
                      <a16:colId xmlns:a16="http://schemas.microsoft.com/office/drawing/2014/main" val="3891957201"/>
                    </a:ext>
                  </a:extLst>
                </a:gridCol>
                <a:gridCol w="4619751">
                  <a:extLst>
                    <a:ext uri="{9D8B030D-6E8A-4147-A177-3AD203B41FA5}">
                      <a16:colId xmlns:a16="http://schemas.microsoft.com/office/drawing/2014/main" val="3686563250"/>
                    </a:ext>
                  </a:extLst>
                </a:gridCol>
              </a:tblGrid>
              <a:tr h="27055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  <a:cs typeface="+mn-cs"/>
                        </a:rPr>
                        <a:t>１</a:t>
                      </a:r>
                      <a:endParaRPr kumimoji="1" lang="zh-TW" alt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zh-TW" alt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出展</a:t>
                      </a:r>
                      <a:r>
                        <a:rPr kumimoji="1" lang="ja-JP" alt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団体名</a:t>
                      </a:r>
                      <a:endParaRPr kumimoji="1" lang="zh-TW" alt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240426"/>
                  </a:ext>
                </a:extLst>
              </a:tr>
              <a:tr h="270558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２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代表者名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772988"/>
                  </a:ext>
                </a:extLst>
              </a:tr>
              <a:tr h="396150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３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出展形式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対象（</a:t>
                      </a:r>
                      <a:r>
                        <a:rPr lang="en-US" altLang="ja-JP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A~C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）に〇をつけてください</a:t>
                      </a:r>
                      <a:endParaRPr lang="ja-JP" alt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販売あり：　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飲食物の提供　　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B-1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食料品　　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B-2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食料品以外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販売なし：　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PR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517081"/>
                  </a:ext>
                </a:extLst>
              </a:tr>
              <a:tr h="288688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４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カテゴリー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対象に〇をつけてください。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食　 　・　　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伝統工芸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・　　ポップカルチャー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773608"/>
                  </a:ext>
                </a:extLst>
              </a:tr>
              <a:tr h="3332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５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対象企業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対象に〇をつけてください。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①　</a:t>
                      </a:r>
                      <a:r>
                        <a:rPr lang="ja-JP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都内に本社若しくは事業所のある事業者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②　</a:t>
                      </a:r>
                      <a:r>
                        <a:rPr lang="ja-JP" alt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現地で上記事業者の商品等の取り扱いがある販売代理店等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59790"/>
                  </a:ext>
                </a:extLst>
              </a:tr>
              <a:tr h="5414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６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本社又は事業所の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東京都内の登記上所在地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５対象企業で①を選択した方は、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ご記入ください。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URL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688054"/>
                  </a:ext>
                </a:extLst>
              </a:tr>
              <a:tr h="7049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７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取り扱う商品等の事業者の本社又は事業所の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東京都内の登記上所在地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５対象企業で②を選択した方は、</a:t>
                      </a:r>
                      <a:endParaRPr lang="en-US" altLang="ja-JP" sz="7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ご記入ください。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URL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899027"/>
                  </a:ext>
                </a:extLst>
              </a:tr>
              <a:tr h="30136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８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連絡先所在地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６と同様の場合は記載不要です。</a:t>
                      </a:r>
                      <a:endParaRPr lang="ja-JP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53402"/>
                  </a:ext>
                </a:extLst>
              </a:tr>
              <a:tr h="11510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９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ご担当者連絡先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（お名前）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（ご所属）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（連絡先（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TEL/FAX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））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218294"/>
                  </a:ext>
                </a:extLst>
              </a:tr>
              <a:tr h="2337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10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出展人数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　　　　　　　　　　名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396868"/>
                  </a:ext>
                </a:extLst>
              </a:tr>
              <a:tr h="1641718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/>
                        </a:rPr>
                        <a:t>11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出展内容等詳細</a:t>
                      </a: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228600" indent="-228600">
                        <a:buFont typeface="+mj-ea"/>
                        <a:buAutoNum type="circleNumDbPlain"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出展内容（実施したい具体的な内容、ターゲット）</a:t>
                      </a:r>
                      <a:endParaRPr lang="en-US" altLang="ja-JP" sz="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228600" indent="-228600">
                        <a:buFont typeface="+mj-ea"/>
                        <a:buAutoNum type="circleNumDbPlain"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東京の産業の魅力発信に繋がるポイント</a:t>
                      </a:r>
                      <a:endParaRPr lang="en-US" altLang="ja-JP" sz="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228600" indent="-228600">
                        <a:buFont typeface="+mj-ea"/>
                        <a:buAutoNum type="circleNumDbPlain"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海外での出展実績・出展したイベント名称</a:t>
                      </a:r>
                      <a:endParaRPr lang="en-US" altLang="ja-JP" sz="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228600" indent="-228600">
                        <a:buFont typeface="+mj-ea"/>
                        <a:buAutoNum type="circleNumDbPlain"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自社のセールスポイントなど</a:t>
                      </a:r>
                      <a:endParaRPr lang="en-US" altLang="ja-JP" sz="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indent="0">
                        <a:buFont typeface="+mj-ea"/>
                        <a:buNone/>
                      </a:pPr>
                      <a:endParaRPr lang="en-US" altLang="ja-JP" sz="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171450" indent="-171450">
                        <a:buFont typeface="Meiryo UI" panose="020B0604030504040204" pitchFamily="50" charset="-128"/>
                        <a:buChar char="※"/>
                      </a:pPr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スペースが足りない場合は、別途資料の提出も可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76322"/>
                  </a:ext>
                </a:extLst>
              </a:tr>
              <a:tr h="564986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/>
                          <a:cs typeface="+mn-cs"/>
                        </a:rPr>
                        <a:t>12</a:t>
                      </a:r>
                      <a:endParaRPr kumimoji="1" lang="ja-JP" alt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現地の営業登録の有無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出展形式で「販売あり」を選択</a:t>
                      </a:r>
                      <a:endParaRPr kumimoji="1" lang="en-US" altLang="ja-JP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した方のみ、対象に〇をつけて</a:t>
                      </a:r>
                      <a:endParaRPr kumimoji="1" lang="en-US" altLang="ja-JP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ください。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あり　　　・　　　なし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527253"/>
                  </a:ext>
                </a:extLst>
              </a:tr>
              <a:tr h="788007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13</a:t>
                      </a:r>
                      <a:endParaRPr kumimoji="1" lang="ja-JP" altLang="en-US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出展者パフォーマンス</a:t>
                      </a:r>
                      <a:endParaRPr kumimoji="1" lang="en-US" altLang="ja-JP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ステージを希望される</a:t>
                      </a:r>
                      <a:endParaRPr kumimoji="1" lang="en-US" altLang="ja-JP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場合の詳細</a:t>
                      </a:r>
                      <a:endParaRPr kumimoji="1" lang="en-US" altLang="ja-JP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内容について別途事務局より</a:t>
                      </a:r>
                      <a:endParaRPr kumimoji="1" lang="en-US" altLang="ja-JP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ご連絡する可能性があります</a:t>
                      </a:r>
                      <a:endParaRPr kumimoji="1" lang="ja-JP" altLang="en-US" sz="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006584"/>
                  </a:ext>
                </a:extLst>
              </a:tr>
              <a:tr h="77524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ご意見・ご質問等</a:t>
                      </a: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14466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D5CF960-0C9B-EDD8-44DB-54EB1550931E}"/>
              </a:ext>
            </a:extLst>
          </p:cNvPr>
          <p:cNvSpPr txBox="1"/>
          <p:nvPr/>
        </p:nvSpPr>
        <p:spPr>
          <a:xfrm>
            <a:off x="-71120" y="8859560"/>
            <a:ext cx="70281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提出先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出展のお申し込みは、上記「出展者申込書」に必要事項をご記入の上、下記出展事務局まで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メール添付にてご提出を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お願いいたします。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国際的スポーツイベントに合わせた東京の魅力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kumimoji="0" lang="ja-JP" alt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展示イベント</a:t>
            </a:r>
            <a:r>
              <a:rPr kumimoji="0" lang="ja-JP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出展事務局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　</a:t>
            </a:r>
            <a:r>
              <a:rPr kumimoji="0" lang="ja-JP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担当：</a:t>
            </a:r>
            <a:r>
              <a:rPr lang="ja-JP" altLang="en-US" sz="1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大塚</a:t>
            </a:r>
            <a:r>
              <a:rPr kumimoji="0" lang="ja-JP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／</a:t>
            </a:r>
            <a:r>
              <a:rPr lang="ja-JP" altLang="en-US" sz="1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ラージ</a:t>
            </a:r>
            <a:r>
              <a:rPr kumimoji="0" lang="ja-JP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／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萩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 </a:t>
            </a:r>
            <a:r>
              <a:rPr kumimoji="0" lang="fr-FR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Email </a:t>
            </a:r>
            <a:r>
              <a:rPr kumimoji="0" lang="ja-JP" altLang="fr-FR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0" lang="fr-FR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  <a:hlinkClick r:id="rId2"/>
              </a:rPr>
              <a:t>festival-tokyo.paris2024@jtbcom.co.jp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 </a:t>
            </a:r>
            <a:r>
              <a:rPr lang="fr-FR" altLang="ja-JP" sz="1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kumimoji="0" lang="fr-FR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fr-FR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03-5657-0618</a:t>
            </a:r>
            <a:endParaRPr kumimoji="0" lang="en-US" altLang="ja-JP" sz="1000" b="0" i="0" u="none" strike="noStrike" kern="1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&lt;</a:t>
            </a:r>
            <a:r>
              <a:rPr kumimoji="0" lang="ja-JP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受付時間＞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10:00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～</a:t>
            </a:r>
            <a:r>
              <a:rPr kumimoji="0" lang="en-US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18:00</a:t>
            </a:r>
            <a:r>
              <a:rPr kumimoji="0" lang="ja-JP" altLang="ja-JP" sz="1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（土日祝・年末年始を除く）</a:t>
            </a:r>
            <a:endParaRPr kumimoji="0" lang="ja-JP" altLang="ja-JP" sz="10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7C1FFA8-84AC-6B23-AE7E-2C836EC380D7}"/>
              </a:ext>
            </a:extLst>
          </p:cNvPr>
          <p:cNvSpPr txBox="1"/>
          <p:nvPr/>
        </p:nvSpPr>
        <p:spPr>
          <a:xfrm>
            <a:off x="3499103" y="8822490"/>
            <a:ext cx="3633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提出期限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1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1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1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日本時間　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</a:t>
            </a:r>
          </a:p>
        </p:txBody>
      </p:sp>
    </p:spTree>
    <p:extLst>
      <p:ext uri="{BB962C8B-B14F-4D97-AF65-F5344CB8AC3E}">
        <p14:creationId xmlns:p14="http://schemas.microsoft.com/office/powerpoint/2010/main" val="143463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464</Words>
  <Application>Microsoft Office PowerPoint</Application>
  <PresentationFormat>A4 210 x 297 mm</PresentationFormat>
  <Paragraphs>81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メイリオ</vt:lpstr>
      <vt:lpstr>游ゴシック</vt:lpstr>
      <vt:lpstr>Arial</vt:lpstr>
      <vt:lpstr>Times New Roman</vt:lpstr>
      <vt:lpstr>Office テーマ</vt:lpstr>
      <vt:lpstr>　「国際的スポーツイベントに合わせた東京の魅力PRイベント」 共同出展者・出展申込書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2024-04-17T01:46:30Z</dcterms:created>
  <dcterms:modified xsi:type="dcterms:W3CDTF">2024-04-17T03:18:54Z</dcterms:modified>
</cp:coreProperties>
</file>