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25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461-3060-42A2-96F1-7C1F48897E4A}" type="datetime1">
              <a:rPr kumimoji="1" lang="ja-JP" altLang="en-US" smtClean="0"/>
              <a:pPr/>
              <a:t>2024/4/17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105A-46BE-4923-ADF2-191CF74BECC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6880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BBA27-6FF8-4B68-A744-0A99FA243B9B}" type="datetime1">
              <a:rPr kumimoji="1" lang="ja-JP" altLang="en-US" smtClean="0"/>
              <a:pPr/>
              <a:t>2024/4/17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628900" y="9489504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altLang="ja-JP" dirty="0"/>
              <a:t>-</a:t>
            </a:r>
            <a:fld id="{0AEA105A-46BE-4923-ADF2-191CF74BECC0}" type="slidenum">
              <a:rPr lang="ja-JP" altLang="en-US" smtClean="0"/>
              <a:pPr/>
              <a:t>‹#›</a:t>
            </a:fld>
            <a:r>
              <a:rPr lang="en-US" altLang="ja-JP" dirty="0"/>
              <a:t>-</a:t>
            </a:r>
            <a:endParaRPr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441325"/>
            <a:ext cx="6858000" cy="4763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98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estival-tokyo.paris2024@jtbcom.co.j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線コネクタ 18"/>
          <p:cNvCxnSpPr/>
          <p:nvPr/>
        </p:nvCxnSpPr>
        <p:spPr>
          <a:xfrm>
            <a:off x="1639574" y="1170484"/>
            <a:ext cx="4957705" cy="0"/>
          </a:xfrm>
          <a:prstGeom prst="line">
            <a:avLst/>
          </a:prstGeom>
          <a:ln w="9525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1556792" y="770374"/>
            <a:ext cx="26260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出展物・販売物内容書</a:t>
            </a:r>
          </a:p>
        </p:txBody>
      </p:sp>
      <p:cxnSp>
        <p:nvCxnSpPr>
          <p:cNvPr id="31" name="直線コネクタ 30"/>
          <p:cNvCxnSpPr/>
          <p:nvPr/>
        </p:nvCxnSpPr>
        <p:spPr>
          <a:xfrm>
            <a:off x="1639574" y="1208584"/>
            <a:ext cx="4957705" cy="0"/>
          </a:xfrm>
          <a:prstGeom prst="line">
            <a:avLst/>
          </a:prstGeom>
          <a:ln w="9525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632904"/>
              </p:ext>
            </p:extLst>
          </p:nvPr>
        </p:nvGraphicFramePr>
        <p:xfrm>
          <a:off x="128251" y="2719622"/>
          <a:ext cx="6601498" cy="41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8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出展者名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角丸四角形 33"/>
          <p:cNvSpPr/>
          <p:nvPr/>
        </p:nvSpPr>
        <p:spPr>
          <a:xfrm>
            <a:off x="260648" y="766049"/>
            <a:ext cx="1224136" cy="50405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No.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タイトル 3">
            <a:extLst>
              <a:ext uri="{FF2B5EF4-FFF2-40B4-BE49-F238E27FC236}">
                <a16:creationId xmlns:a16="http://schemas.microsoft.com/office/drawing/2014/main" id="{F0415036-2FB7-8372-ACCD-9CD06E0D9642}"/>
              </a:ext>
            </a:extLst>
          </p:cNvPr>
          <p:cNvSpPr txBox="1">
            <a:spLocks/>
          </p:cNvSpPr>
          <p:nvPr/>
        </p:nvSpPr>
        <p:spPr>
          <a:xfrm>
            <a:off x="572597" y="-14505"/>
            <a:ext cx="5712807" cy="4234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/>
              <a:t>「国際的スポーツイベントに合わせた東京の魅力</a:t>
            </a:r>
            <a:r>
              <a:rPr lang="en-US" altLang="ja-JP" sz="1400" dirty="0"/>
              <a:t>PR</a:t>
            </a:r>
            <a:r>
              <a:rPr lang="ja-JP" altLang="en-US" sz="1400" dirty="0"/>
              <a:t>イベント」</a:t>
            </a:r>
            <a:endParaRPr lang="en-US" altLang="ja-JP" sz="1400" dirty="0"/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/>
              <a:t>共同出展者・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各種申請書類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BA0AA231-5972-8870-7F44-858CA7668B63}"/>
              </a:ext>
            </a:extLst>
          </p:cNvPr>
          <p:cNvCxnSpPr>
            <a:cxnSpLocks/>
          </p:cNvCxnSpPr>
          <p:nvPr/>
        </p:nvCxnSpPr>
        <p:spPr>
          <a:xfrm>
            <a:off x="0" y="408905"/>
            <a:ext cx="6858000" cy="0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73D4671-DCC4-48E2-0AD7-02C50C97E216}"/>
              </a:ext>
            </a:extLst>
          </p:cNvPr>
          <p:cNvSpPr/>
          <p:nvPr/>
        </p:nvSpPr>
        <p:spPr>
          <a:xfrm>
            <a:off x="128251" y="3140776"/>
            <a:ext cx="5239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■下記の通り出展物の内容を申請いたします。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FBAB24B3-5A0A-6B27-B9FF-2EC96A37C8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878428"/>
              </p:ext>
            </p:extLst>
          </p:nvPr>
        </p:nvGraphicFramePr>
        <p:xfrm>
          <a:off x="128250" y="3427877"/>
          <a:ext cx="6601500" cy="3595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0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9354">
                  <a:extLst>
                    <a:ext uri="{9D8B030D-6E8A-4147-A177-3AD203B41FA5}">
                      <a16:colId xmlns:a16="http://schemas.microsoft.com/office/drawing/2014/main" val="1717669594"/>
                    </a:ext>
                  </a:extLst>
                </a:gridCol>
                <a:gridCol w="500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4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04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77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77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7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8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388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No.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項目名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商品名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数量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重量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Kg)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サイズ</a:t>
                      </a: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幅ｘ奥行ｘ高さ</a:t>
                      </a:r>
                      <a:r>
                        <a:rPr kumimoji="1" lang="en-US" altLang="ja-JP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(cm)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展示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販売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試食試飲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販売価額</a:t>
                      </a: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（単価）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7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7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37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37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3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記載例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布製ポーチ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XXXXXXX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0.5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15×3×5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☑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2,000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436854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56320276-EF43-54F2-665D-9E61E1577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720415"/>
              </p:ext>
            </p:extLst>
          </p:nvPr>
        </p:nvGraphicFramePr>
        <p:xfrm>
          <a:off x="128251" y="7150887"/>
          <a:ext cx="6601498" cy="1313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1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備　　　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3561">
                <a:tc>
                  <a:txBody>
                    <a:bodyPr/>
                    <a:lstStyle/>
                    <a:p>
                      <a:pPr algn="l"/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URL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5F74126-6D89-668F-85E8-341307CCFF82}"/>
              </a:ext>
            </a:extLst>
          </p:cNvPr>
          <p:cNvSpPr/>
          <p:nvPr/>
        </p:nvSpPr>
        <p:spPr>
          <a:xfrm>
            <a:off x="71692" y="8464488"/>
            <a:ext cx="523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大型重量物については詳細にご記入ください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noProof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000" noProof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展示・販売をする物品・商品の分かる</a:t>
            </a:r>
            <a:r>
              <a:rPr kumimoji="0" lang="en-US" altLang="ja-JP" sz="1000" noProof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URL</a:t>
            </a:r>
            <a:r>
              <a:rPr kumimoji="0" lang="ja-JP" altLang="en-US" sz="1000" noProof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などがあれば、備考にご記載をお願いします。</a:t>
            </a:r>
            <a:endParaRPr kumimoji="0" lang="ja-JP" altLang="en-US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60648" y="1347036"/>
            <a:ext cx="4387740" cy="14080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提出・お問合せ先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lvl="0">
              <a:defRPr/>
            </a:pPr>
            <a:r>
              <a:rPr lang="ja-JP" altLang="en-US" sz="1050" dirty="0">
                <a:latin typeface="Meiryo UI" panose="020B0604030504040204" pitchFamily="50" charset="-128"/>
                <a:ea typeface="BIZ UDPゴシック" panose="020B0400000000000000"/>
                <a:cs typeface="Meiryo UI" panose="020B0604030504040204" pitchFamily="50" charset="-128"/>
              </a:rPr>
              <a:t>「国際的スポーツイベントに合わせた東京の魅力</a:t>
            </a:r>
            <a:r>
              <a:rPr lang="en-US" altLang="ja-JP" sz="1050" dirty="0">
                <a:latin typeface="Meiryo UI" panose="020B0604030504040204" pitchFamily="50" charset="-128"/>
                <a:ea typeface="BIZ UDPゴシック" panose="020B0400000000000000"/>
                <a:cs typeface="Meiryo UI" panose="020B0604030504040204" pitchFamily="50" charset="-128"/>
              </a:rPr>
              <a:t>PR</a:t>
            </a:r>
            <a:r>
              <a:rPr lang="ja-JP" altLang="en-US" sz="1050" dirty="0">
                <a:latin typeface="Meiryo UI" panose="020B0604030504040204" pitchFamily="50" charset="-128"/>
                <a:ea typeface="BIZ UDPゴシック" panose="020B0400000000000000"/>
                <a:cs typeface="Meiryo UI" panose="020B0604030504040204" pitchFamily="50" charset="-128"/>
              </a:rPr>
              <a:t>イベント」展示イベント</a:t>
            </a:r>
            <a:endParaRPr lang="en-US" altLang="ja-JP" sz="1050" dirty="0">
              <a:latin typeface="Meiryo UI" panose="020B0604030504040204" pitchFamily="50" charset="-128"/>
              <a:ea typeface="BIZ UDPゴシック" panose="020B0400000000000000"/>
              <a:cs typeface="Meiryo UI" panose="020B0604030504040204" pitchFamily="50" charset="-128"/>
            </a:endParaRPr>
          </a:p>
          <a:p>
            <a:pPr lvl="0">
              <a:defRPr/>
            </a:pPr>
            <a:r>
              <a:rPr lang="ja-JP" altLang="en-US" sz="1050" dirty="0">
                <a:latin typeface="Meiryo UI" panose="020B0604030504040204" pitchFamily="50" charset="-128"/>
                <a:ea typeface="BIZ UDPゴシック" panose="020B0400000000000000"/>
                <a:cs typeface="Meiryo UI" panose="020B0604030504040204" pitchFamily="50" charset="-128"/>
              </a:rPr>
              <a:t>出展事務局</a:t>
            </a:r>
            <a:endParaRPr lang="en-US" altLang="ja-JP" sz="1050" dirty="0">
              <a:latin typeface="Meiryo UI" panose="020B0604030504040204" pitchFamily="50" charset="-128"/>
              <a:ea typeface="BIZ UDPゴシック" panose="020B0400000000000000"/>
              <a:cs typeface="Meiryo UI" panose="020B0604030504040204" pitchFamily="50" charset="-128"/>
            </a:endParaRPr>
          </a:p>
          <a:p>
            <a:pPr lvl="0">
              <a:defRPr/>
            </a:pP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BIZ UDPゴシック" panose="020B0400000000000000"/>
              <a:cs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担当：</a:t>
            </a: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大塚</a:t>
            </a:r>
            <a:r>
              <a:rPr kumimoji="0" lang="ja-JP" altLang="ja-JP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／</a:t>
            </a: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ラージ</a:t>
            </a:r>
            <a:r>
              <a:rPr kumimoji="0" lang="ja-JP" altLang="ja-JP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／</a:t>
            </a: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萩</a:t>
            </a:r>
            <a:endParaRPr kumimoji="0" lang="en-US" altLang="ja-JP" sz="105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kumimoji="0" lang="en-US" altLang="ja-JP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Email </a:t>
            </a: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：</a:t>
            </a:r>
            <a:r>
              <a:rPr kumimoji="0" lang="en-US" altLang="ja-JP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  <a:hlinkClick r:id="rId2"/>
              </a:rPr>
              <a:t>festival-tokyo.paris2024@jtbcom.co.jp</a:t>
            </a:r>
            <a:endParaRPr kumimoji="0" lang="en-US" altLang="ja-JP" sz="105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fr-FR" altLang="ja-JP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TEL</a:t>
            </a:r>
            <a:r>
              <a:rPr kumimoji="0" lang="fr-FR" altLang="ja-JP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 </a:t>
            </a:r>
            <a:r>
              <a:rPr kumimoji="0" lang="ja-JP" altLang="fr-FR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：</a:t>
            </a:r>
            <a:r>
              <a:rPr kumimoji="0" lang="en-US" altLang="ja-JP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03-5657-0618</a:t>
            </a:r>
            <a:endParaRPr kumimoji="0" lang="en-US" altLang="ja-JP" sz="1050" b="0" i="0" u="none" strike="noStrike" kern="100" cap="none" spc="0" normalizeH="0" baseline="0" noProof="0" dirty="0">
              <a:ln>
                <a:noFill/>
              </a:ln>
              <a:effectLst/>
              <a:highlight>
                <a:srgbClr val="FFFF00"/>
              </a:highlight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kumimoji="0" lang="en-US" altLang="ja-JP" sz="105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942959" y="2130405"/>
            <a:ext cx="1654319" cy="24933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提出日：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946398" y="1553539"/>
            <a:ext cx="1656112" cy="48158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日（木）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17:00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942959" y="1299623"/>
            <a:ext cx="1654320" cy="253916"/>
          </a:xfrm>
          <a:prstGeom prst="rect">
            <a:avLst/>
          </a:prstGeom>
          <a:solidFill>
            <a:srgbClr val="156082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提出期限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1364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202</Words>
  <Application>Microsoft Office PowerPoint</Application>
  <PresentationFormat>A4 210 x 297 mm</PresentationFormat>
  <Paragraphs>87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2024-04-17T01:47:23Z</dcterms:created>
  <dcterms:modified xsi:type="dcterms:W3CDTF">2024-04-17T01:47:32Z</dcterms:modified>
</cp:coreProperties>
</file>