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59" r:id="rId3"/>
    <p:sldId id="263" r:id="rId4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F2CC"/>
    <a:srgbClr val="F4E578"/>
    <a:srgbClr val="E1E389"/>
    <a:srgbClr val="B3B47B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8592" autoAdjust="0"/>
  </p:normalViewPr>
  <p:slideViewPr>
    <p:cSldViewPr>
      <p:cViewPr varScale="1">
        <p:scale>
          <a:sx n="114" d="100"/>
          <a:sy n="114" d="100"/>
        </p:scale>
        <p:origin x="1914" y="102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2023/12/26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68054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品川区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品川区東品川</a:t>
                      </a:r>
                      <a:r>
                        <a:rPr kumimoji="1" lang="en-US" altLang="zh-TW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kumimoji="1" lang="en-US" altLang="ja-JP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アイル</a:t>
                      </a:r>
                      <a:r>
                        <a:rPr kumimoji="1" lang="ja-JP" altLang="en-US" sz="8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しながわ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一般社団法人天王洲・キャナルサイド活性化協会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03-4405-5785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大田区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大田区蒲田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4-50-11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ウィングキッチン京急蒲田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中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大田区観光情報センター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大田区観光・国際都市部観光課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03-5744-1322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杉並区上荻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3-29-5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杉並会館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東京工芸大学 杉並アニメーションミュージアム 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階受付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特別版（第２弾）の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62493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新宿区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新宿区新宿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3-37-2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</a:t>
                      </a:r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観光案内所</a:t>
                      </a:r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新宿区文化観光産業部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文化観光課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03-5273-4069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台東区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台東区西浅草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3-25-16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台東区生涯学習センター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台東区文化産業観光部観光課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03-5246-1151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墨田区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墨田区横網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1-3-20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江戸ＮＯＲＥＮ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zh-CN" sz="8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両国観光案内所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墨田区産業観光部観光課</a:t>
                      </a:r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03—5608-6500</a:t>
                      </a:r>
                      <a:r>
                        <a:rPr kumimoji="1" lang="ja-JP" altLang="en-US" sz="80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/>
              <a:t>7</a:t>
            </a:r>
            <a:r>
              <a:rPr lang="zh-TW" altLang="en-US" sz="900" dirty="0" smtClean="0"/>
              <a:t>月</a:t>
            </a:r>
            <a:r>
              <a:rPr lang="en-US" altLang="ja-JP" sz="900" dirty="0" smtClean="0"/>
              <a:t>12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4"/>
          <a:stretch/>
        </p:blipFill>
        <p:spPr bwMode="auto">
          <a:xfrm>
            <a:off x="470789" y="872966"/>
            <a:ext cx="120405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3"/>
          <a:stretch/>
        </p:blipFill>
        <p:spPr bwMode="auto">
          <a:xfrm>
            <a:off x="470789" y="2789293"/>
            <a:ext cx="1196674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6"/>
          <a:stretch/>
        </p:blipFill>
        <p:spPr bwMode="auto">
          <a:xfrm>
            <a:off x="473067" y="4694153"/>
            <a:ext cx="119439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175"/>
          <a:stretch/>
        </p:blipFill>
        <p:spPr bwMode="auto">
          <a:xfrm>
            <a:off x="5218030" y="872966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18030" y="2780928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8584" y="468889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694019" y="2513068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600" dirty="0">
                <a:latin typeface="+mn-ea"/>
                <a:ea typeface="+mn-ea"/>
              </a:rPr>
              <a:t>TM </a:t>
            </a:r>
            <a:r>
              <a:rPr lang="ja-JP" altLang="ja-JP" sz="600" dirty="0">
                <a:latin typeface="+mn-ea"/>
                <a:ea typeface="+mn-ea"/>
              </a:rPr>
              <a:t>＆</a:t>
            </a:r>
            <a:r>
              <a:rPr lang="en-US" altLang="ja-JP" sz="600" dirty="0">
                <a:latin typeface="+mn-ea"/>
                <a:ea typeface="+mn-ea"/>
              </a:rPr>
              <a:t> © TOHO CO., LTD.</a:t>
            </a:r>
            <a:endParaRPr lang="ja-JP" altLang="ja-JP" sz="6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600" dirty="0" smtClean="0">
              <a:latin typeface="+mn-ea"/>
              <a:ea typeface="+mn-ea"/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413753" y="4426449"/>
            <a:ext cx="160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 smtClean="0">
                <a:latin typeface="+mn-ea"/>
                <a:ea typeface="+mn-ea"/>
              </a:rPr>
              <a:t>Ⓒ</a:t>
            </a:r>
            <a:r>
              <a:rPr lang="ja-JP" altLang="ja-JP" sz="600" dirty="0" smtClean="0">
                <a:latin typeface="+mn-ea"/>
                <a:ea typeface="+mn-ea"/>
              </a:rPr>
              <a:t>イクニラッパー</a:t>
            </a:r>
            <a:r>
              <a:rPr lang="ja-JP" altLang="ja-JP" sz="600" dirty="0">
                <a:latin typeface="+mn-ea"/>
                <a:ea typeface="+mn-ea"/>
              </a:rPr>
              <a:t>／</a:t>
            </a:r>
            <a:r>
              <a:rPr lang="ja-JP" altLang="ja-JP" sz="600" dirty="0" smtClean="0">
                <a:latin typeface="+mn-ea"/>
                <a:ea typeface="+mn-ea"/>
              </a:rPr>
              <a:t>シリコマンダーズ</a:t>
            </a:r>
            <a:endParaRPr lang="ja-JP" altLang="ja-JP" sz="600" dirty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5225" y="858047"/>
            <a:ext cx="271170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なお、通常版についても配布予定枚数に達したため、令和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新宿区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09247" y="2806203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詳細は台東区にお問合せください。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9247" y="4725051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詳細は墨田区にお問合せください。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53587" y="4725051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杉並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73368" y="280620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</a:t>
            </a:r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詳細は大田区にお問合せください。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3051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江戸川区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平日・土日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江戸川区南葛西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6-23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富士公園サービスセンター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江戸川区中央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1-4-1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シティプロモーション係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●マンホールカード全般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シティプロモーション係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03-5662-0323</a:t>
                      </a:r>
                    </a:p>
                    <a:p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●マンホールカードの内容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江戸川区文化共育部文化課文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化振興係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</a:t>
                      </a:r>
                      <a:r>
                        <a:rPr lang="en-US" altLang="ja-JP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8364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三鷹市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三鷹市下連雀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3-24-3-101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0422-40-5525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狛江市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①狛江市東和泉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1-3-17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駄倉地区センター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（一財）狛江市文化振興事業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団事務所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①の休館日（平日）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狛江市役所５階下水道課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・狛江市役所１階宿直室（年末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年始や祝日のとき）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①の休館日（土・日）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狛江市中央公民館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狛江市環境部下水道課</a:t>
                      </a:r>
                    </a:p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3430-1111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特別版（第２弾）の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00764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練馬区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練馬区石神井町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3-23-8</a:t>
                      </a:r>
                    </a:p>
                    <a:p>
                      <a:r>
                        <a:rPr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石神井観光案内所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練馬区商工観光課観光係</a:t>
                      </a:r>
                      <a:endParaRPr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03-5984-1032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①足立区千住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3-69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千住街の駅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平日の開庁日のみ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足立区中央本町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1-17-1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足立区産業振興課商業振興係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足立区産業振興課商業振興係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葛飾区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3-21-6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ゆう</a:t>
                      </a:r>
                      <a:r>
                        <a:rPr lang="ja-JP" altLang="en-US" sz="8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ろ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ー</a:t>
                      </a:r>
                      <a:r>
                        <a:rPr lang="ja-JP" altLang="en-US" sz="800" dirty="0" err="1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ど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サービスカウンター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日・祝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3-32-1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葛飾伊勢屋亀有本店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葛飾区産業観光部観光課</a:t>
                      </a: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03-3838-5558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/>
              <a:t>7</a:t>
            </a:r>
            <a:r>
              <a:rPr lang="zh-TW" altLang="en-US" sz="900" dirty="0" smtClean="0"/>
              <a:t>月</a:t>
            </a:r>
            <a:r>
              <a:rPr lang="en-US" altLang="ja-JP" sz="900" smtClean="0"/>
              <a:t>12</a:t>
            </a:r>
            <a:r>
              <a:rPr lang="zh-TW" altLang="en-US" sz="90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586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0520" y="2795612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6"/>
          <a:stretch/>
        </p:blipFill>
        <p:spPr bwMode="auto">
          <a:xfrm>
            <a:off x="470520" y="4694653"/>
            <a:ext cx="119273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281260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5"/>
          <a:stretch/>
        </p:blipFill>
        <p:spPr bwMode="auto">
          <a:xfrm>
            <a:off x="5226928" y="4704295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384030" y="6341010"/>
            <a:ext cx="2514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600" dirty="0"/>
              <a:t>Ⓒ</a:t>
            </a:r>
            <a:r>
              <a:rPr lang="ja-JP" altLang="ja-JP" sz="600" dirty="0"/>
              <a:t>秋本治・アトリエ</a:t>
            </a:r>
            <a:r>
              <a:rPr lang="ja-JP" altLang="ja-JP" sz="600" dirty="0" err="1"/>
              <a:t>び</a:t>
            </a:r>
            <a:r>
              <a:rPr lang="ja-JP" altLang="ja-JP" sz="600" dirty="0"/>
              <a:t>ー</a:t>
            </a:r>
            <a:r>
              <a:rPr lang="ja-JP" altLang="ja-JP" sz="600" dirty="0" err="1"/>
              <a:t>だま</a:t>
            </a:r>
            <a:r>
              <a:rPr lang="ja-JP" altLang="ja-JP" sz="600" dirty="0"/>
              <a:t>／集英社</a:t>
            </a:r>
            <a:endParaRPr lang="ja-JP" altLang="en-US" sz="600" dirty="0"/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507729" y="2507855"/>
            <a:ext cx="17383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ja-JP" sz="600" dirty="0" smtClean="0"/>
              <a:t>Ⓒ</a:t>
            </a:r>
            <a:r>
              <a:rPr lang="ja-JP" altLang="ja-JP" sz="600" dirty="0"/>
              <a:t>松本零士・東映アニメーション</a:t>
            </a:r>
            <a:endParaRPr lang="ja-JP" altLang="en-US" sz="600" dirty="0" smtClean="0">
              <a:latin typeface="+mn-ea"/>
              <a:ea typeface="+mn-ea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745738" y="4427296"/>
            <a:ext cx="1080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/>
              <a:t>Ⓒ講談社／森川ジョージ</a:t>
            </a:r>
            <a:endParaRPr lang="ja-JP" altLang="en-US" sz="600" dirty="0">
              <a:latin typeface="+mn-ea"/>
            </a:endParaRPr>
          </a:p>
          <a:p>
            <a:pPr>
              <a:defRPr/>
            </a:pPr>
            <a:endParaRPr lang="ja-JP" altLang="en-US" sz="600" dirty="0" smtClean="0">
              <a:latin typeface="+mn-ea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5121" y="2812600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三鷹市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8788" y="4718350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で配布を終了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し同日から通常版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詳細は葛飾区に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特別版（第２弾）の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14683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清瀬市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清瀬市中里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5-842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清瀬市都市整備部下水道課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清瀬市元町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1-2-11 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アミュー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5F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清瀬市生涯学習センター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①清瀬市都市整備部下水道課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042-497-2532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②清瀬市生涯学習センター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042-495-7001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東久留米市大門町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14-37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東京ドームスポーツセンター東久留米（東久留米市スポーツセンター）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東久留米市市民部産業政策課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042-470-7743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（直通）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あきる野市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あきる野市二宮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350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あきる野市都市整備部管理課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下水道係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あきる野市舘谷台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</a:t>
                      </a:r>
                      <a:endParaRPr lang="ja-JP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あきる野市観光協会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①あきる野市都市整備部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管理課下水道係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042-558-1111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②あきる野市観光協会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042-596-0514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5</a:t>
            </a:r>
            <a:r>
              <a:rPr lang="zh-TW" altLang="en-US" sz="900" dirty="0" smtClean="0"/>
              <a:t>年</a:t>
            </a:r>
            <a:r>
              <a:rPr lang="en-US" altLang="ja-JP" sz="900" dirty="0" smtClean="0"/>
              <a:t>2</a:t>
            </a:r>
            <a:r>
              <a:rPr lang="zh-TW" altLang="en-US" sz="900" dirty="0" smtClean="0"/>
              <a:t>月</a:t>
            </a:r>
            <a:r>
              <a:rPr lang="en-US" altLang="ja-JP" sz="900" dirty="0" smtClean="0"/>
              <a:t>1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76"/>
          <a:stretch/>
        </p:blipFill>
        <p:spPr bwMode="auto">
          <a:xfrm>
            <a:off x="463441" y="908904"/>
            <a:ext cx="1196285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67261" y="281019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6"/>
          <a:stretch/>
        </p:blipFill>
        <p:spPr bwMode="auto">
          <a:xfrm>
            <a:off x="463441" y="4725328"/>
            <a:ext cx="1186981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88594" y="4435012"/>
            <a:ext cx="8996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ja-JP" sz="600" dirty="0">
                <a:latin typeface="+mn-ea"/>
                <a:ea typeface="+mn-ea"/>
              </a:rPr>
              <a:t>Ⓒ</a:t>
            </a:r>
            <a:r>
              <a:rPr lang="en-US" altLang="ja-JP" sz="600" dirty="0" err="1">
                <a:latin typeface="+mn-ea"/>
                <a:ea typeface="+mn-ea"/>
              </a:rPr>
              <a:t>Tezuka</a:t>
            </a:r>
            <a:r>
              <a:rPr lang="en-US" altLang="ja-JP" sz="600" dirty="0">
                <a:latin typeface="+mn-ea"/>
                <a:ea typeface="+mn-ea"/>
              </a:rPr>
              <a:t> Productions</a:t>
            </a: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4648" y="2810199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日で配布を終了し、同日から通常版に切り替わっております。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6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998</Words>
  <Application>Microsoft Office PowerPoint</Application>
  <PresentationFormat>A4 210 x 297 mm</PresentationFormat>
  <Paragraphs>187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ＭＳ Ｐゴシック</vt:lpstr>
      <vt:lpstr>ＭＳ ゴシック</vt:lpstr>
      <vt:lpstr>ＭＳ 明朝</vt:lpstr>
      <vt:lpstr>新細明體</vt:lpstr>
      <vt:lpstr>游ゴシック</vt:lpstr>
      <vt:lpstr>Arial</vt:lpstr>
      <vt:lpstr>Calibri</vt:lpstr>
      <vt:lpstr>Office テーマ</vt:lpstr>
      <vt:lpstr>マンホールカード特別版（第２弾）のデザイン・配布場所</vt:lpstr>
      <vt:lpstr>マンホールカード特別版（第２弾）のデザイン・配布場所</vt:lpstr>
      <vt:lpstr>マンホールカード特別版（第２弾）のデザイン・配布場所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山野　瑞希</cp:lastModifiedBy>
  <cp:revision>595</cp:revision>
  <cp:lastPrinted>2021-09-22T04:56:29Z</cp:lastPrinted>
  <dcterms:created xsi:type="dcterms:W3CDTF">2016-09-21T14:10:12Z</dcterms:created>
  <dcterms:modified xsi:type="dcterms:W3CDTF">2023-12-25T23:25:18Z</dcterms:modified>
</cp:coreProperties>
</file>