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59" r:id="rId3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4E578"/>
    <a:srgbClr val="B3B47B"/>
    <a:srgbClr val="E1E389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7" autoAdjust="0"/>
    <p:restoredTop sz="98592" autoAdjust="0"/>
  </p:normalViewPr>
  <p:slideViewPr>
    <p:cSldViewPr>
      <p:cViewPr varScale="1">
        <p:scale>
          <a:sx n="86" d="100"/>
          <a:sy n="86" d="100"/>
        </p:scale>
        <p:origin x="1670" y="72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2024/1/31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40775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杉並区阿佐谷南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1-15-1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杉並区役所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コミュかるショップ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休日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杉並区阿佐谷南</a:t>
                      </a:r>
                      <a:r>
                        <a:rPr kumimoji="1" lang="en-US" altLang="zh-TW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3-2-19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杉並区立産業商工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会館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※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第三日曜日は休館日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豊島区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豊島区東池袋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1-20-10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としま区民センター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インフォメーション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豊島区文化商工部文化観光課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03-4566-2758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北区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北区赤羽西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1-6-1-301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赤羽文化センター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北区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政策経営部シティプロモーション推進担当課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03-3908-1364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特別版（第１弾）の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4350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千代田区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千代田区九段南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1-6-17</a:t>
                      </a: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千代田区観光案内所</a:t>
                      </a:r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（千代田区観光協会内）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千代田区地域振興部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商工観光課</a:t>
                      </a: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03-5211-3650(</a:t>
                      </a:r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直通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世田谷区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世田谷区太子堂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4-1-1</a:t>
                      </a: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東急世田谷線三軒茶屋駅改札前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三軒茶屋観光案内所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(SANCHA³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「サンチャキューブ」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世田谷区経済産業部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産業連携交流推進課</a:t>
                      </a: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03-3411-6653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渋谷区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渋谷区千駄ヶ谷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2-39-9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東京・将棋会館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渋谷区区民部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産業観光課</a:t>
                      </a:r>
                      <a:endParaRPr kumimoji="1"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03-3463-1762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28" y="898533"/>
            <a:ext cx="1234653" cy="173276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" y="2822116"/>
            <a:ext cx="1262202" cy="1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" y="4725144"/>
            <a:ext cx="1229341" cy="16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62" y="920770"/>
            <a:ext cx="1246462" cy="17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 smtClean="0"/>
              <a:t>7</a:t>
            </a:r>
            <a:r>
              <a:rPr lang="zh-TW" altLang="en-US" sz="900" dirty="0" smtClean="0"/>
              <a:t>月</a:t>
            </a:r>
            <a:r>
              <a:rPr lang="en-US" altLang="ja-JP" sz="900" dirty="0" smtClean="0"/>
              <a:t>1</a:t>
            </a:r>
            <a:r>
              <a:rPr lang="en-US" altLang="ja-JP" sz="900" dirty="0"/>
              <a:t>2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4" name="図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/>
          <a:stretch/>
        </p:blipFill>
        <p:spPr bwMode="auto">
          <a:xfrm>
            <a:off x="5210509" y="2822116"/>
            <a:ext cx="1216938" cy="1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5024" r="55167" b="4461"/>
          <a:stretch/>
        </p:blipFill>
        <p:spPr>
          <a:xfrm>
            <a:off x="5189568" y="4725144"/>
            <a:ext cx="1258819" cy="1713830"/>
          </a:xfrm>
          <a:prstGeom prst="rect">
            <a:avLst/>
          </a:prstGeom>
        </p:spPr>
      </p:pic>
      <p:sp>
        <p:nvSpPr>
          <p:cNvPr id="16" name="テキスト ボックス 23"/>
          <p:cNvSpPr txBox="1"/>
          <p:nvPr/>
        </p:nvSpPr>
        <p:spPr>
          <a:xfrm>
            <a:off x="1818388" y="4725144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渋谷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97216" y="836712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杉並区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45495" y="89853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千代田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67875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東大和市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祝日・年末年始を除く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東大和市中央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3-930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東大和市役所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番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産業振興課窓口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土・日曜日、祝日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年末年始・休館日を除く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東大和市奈良橋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1-260-2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東大和市立郷土博物館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東大和市市民</a:t>
                      </a:r>
                      <a:r>
                        <a:rPr lang="ja-JP" altLang="en-US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環境</a:t>
                      </a:r>
                      <a:r>
                        <a:rPr lang="zh-TW" altLang="en-US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部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産業振興課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042-563-2111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内線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：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1075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東久留米市本町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3-3-1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東久留米市役所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市民プラザ事務室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東久留米市市民部産業政策課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042-470-7743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稲城市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稲城市東長沼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516-2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いなぎ発信基地ペアテラス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稲城市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産業文化スポーツ部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観光課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042-378-2111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内線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：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676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特別版（第１弾）の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16475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足立区千住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1-5-7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あだち産業センター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小金井市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小金井市前原町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3-33-25</a:t>
                      </a:r>
                    </a:p>
                    <a:p>
                      <a:r>
                        <a:rPr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小金井市商工会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小金井市環境部下水道課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042-387-9828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小金井市商工会へのお問い合わせはご遠慮ください。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小平市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小平市上水本町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1-25-31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小平市ふれあい下水道館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小平市環境部下水道課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042-346-9560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 smtClean="0"/>
              <a:t>7</a:t>
            </a:r>
            <a:r>
              <a:rPr lang="zh-TW" altLang="en-US" sz="900" dirty="0" smtClean="0"/>
              <a:t>月</a:t>
            </a:r>
            <a:r>
              <a:rPr lang="en-US" altLang="ja-JP" sz="900" dirty="0" smtClean="0"/>
              <a:t>1</a:t>
            </a:r>
            <a:r>
              <a:rPr lang="en-US" altLang="ja-JP" sz="900" dirty="0"/>
              <a:t>2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8" name="図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"/>
          <a:stretch/>
        </p:blipFill>
        <p:spPr bwMode="auto">
          <a:xfrm>
            <a:off x="447257" y="893753"/>
            <a:ext cx="124219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31" y="2823003"/>
            <a:ext cx="1240587" cy="169952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4723781"/>
            <a:ext cx="1242998" cy="16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6" y="908720"/>
            <a:ext cx="1183765" cy="16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35" y="2836414"/>
            <a:ext cx="1198457" cy="16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4" y="4744428"/>
            <a:ext cx="1231669" cy="1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62842" y="4723781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詳細は稲城市にお問合せください。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04207" y="2823003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詳細は小金井市にお問合せください。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23"/>
          <p:cNvSpPr txBox="1"/>
          <p:nvPr/>
        </p:nvSpPr>
        <p:spPr>
          <a:xfrm>
            <a:off x="6562842" y="2823003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69224" y="908720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東大和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614</Words>
  <Application>Microsoft Office PowerPoint</Application>
  <PresentationFormat>A4 210 x 297 mm</PresentationFormat>
  <Paragraphs>126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ＭＳ ゴシック</vt:lpstr>
      <vt:lpstr>ＭＳ 明朝</vt:lpstr>
      <vt:lpstr>新細明體</vt:lpstr>
      <vt:lpstr>游ゴシック</vt:lpstr>
      <vt:lpstr>Arial</vt:lpstr>
      <vt:lpstr>Calibri</vt:lpstr>
      <vt:lpstr>Office テーマ</vt:lpstr>
      <vt:lpstr>マンホールカード特別版（第１弾）のデザイン・配布場所</vt:lpstr>
      <vt:lpstr>マンホールカード特別版（第１弾）のデザイン・配布場所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豊方　利昌</cp:lastModifiedBy>
  <cp:revision>567</cp:revision>
  <cp:lastPrinted>2021-11-25T06:46:01Z</cp:lastPrinted>
  <dcterms:created xsi:type="dcterms:W3CDTF">2016-09-21T14:10:12Z</dcterms:created>
  <dcterms:modified xsi:type="dcterms:W3CDTF">2024-01-31T01:37:42Z</dcterms:modified>
</cp:coreProperties>
</file>